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4"/>
  </p:sldMasterIdLst>
  <p:notesMasterIdLst>
    <p:notesMasterId r:id="rId21"/>
  </p:notesMasterIdLst>
  <p:sldIdLst>
    <p:sldId id="256" r:id="rId5"/>
    <p:sldId id="276" r:id="rId6"/>
    <p:sldId id="275" r:id="rId7"/>
    <p:sldId id="288" r:id="rId8"/>
    <p:sldId id="272" r:id="rId9"/>
    <p:sldId id="277" r:id="rId10"/>
    <p:sldId id="278" r:id="rId11"/>
    <p:sldId id="279" r:id="rId12"/>
    <p:sldId id="280" r:id="rId13"/>
    <p:sldId id="281" r:id="rId14"/>
    <p:sldId id="282" r:id="rId15"/>
    <p:sldId id="289" r:id="rId16"/>
    <p:sldId id="284" r:id="rId17"/>
    <p:sldId id="285" r:id="rId18"/>
    <p:sldId id="286" r:id="rId19"/>
    <p:sldId id="287" r:id="rId20"/>
  </p:sldIdLst>
  <p:sldSz cx="12192000" cy="6858000"/>
  <p:notesSz cx="6188075" cy="93202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1DBAC3-FB96-47CB-B628-2FCC22536A04}" v="4" dt="2021-07-08T13:55:32.102"/>
    <p1510:client id="{E2D1310F-4E1D-4DC1-9290-7B065CAF8767}" v="2" dt="2021-07-09T09:15:15.531"/>
  </p1510:revLst>
</p1510:revInfo>
</file>

<file path=ppt/tableStyles.xml><?xml version="1.0" encoding="utf-8"?>
<a:tblStyleLst xmlns:a="http://schemas.openxmlformats.org/drawingml/2006/main" def="{1AAC9F5D-47DD-407E-87F0-08538D532C1E}">
  <a:tblStyle styleId="{1AAC9F5D-47DD-407E-87F0-08538D532C1E}" styleName="LEE-NRW Tabelle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6350" cmpd="sng">
              <a:solidFill>
                <a:schemeClr val="accent3"/>
              </a:solidFill>
            </a:ln>
          </a:insideH>
          <a:insideV>
            <a:ln w="635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TxStyle>
        <a:fontRef idx="minor"/>
        <a:schemeClr val="accent3"/>
      </a:tcTxStyle>
      <a:tcStyle>
        <a:tcBdr/>
      </a:tcStyle>
    </a:band1H>
    <a:band2H>
      <a:tcTxStyle>
        <a:fontRef idx="minor"/>
        <a:schemeClr val="accent3"/>
      </a:tcTxStyle>
      <a:tcStyle>
        <a:tcBdr/>
      </a:tcStyle>
    </a:band2H>
    <a:lastCol>
      <a:tcTxStyle b="on">
        <a:fontRef idx="minor"/>
      </a:tcTxStyle>
      <a:tcStyle>
        <a:tcBdr/>
      </a:tcStyle>
    </a:lastCol>
    <a:firstCol>
      <a:tcTxStyle b="on">
        <a:fontRef idx="minor"/>
      </a:tcTxStyle>
      <a:tcStyle>
        <a:tcBdr/>
      </a:tcStyle>
    </a:firstCol>
    <a:lastRow>
      <a:tcTxStyle b="on">
        <a:fontRef idx="minor"/>
      </a:tcTxStyle>
      <a:tcStyle>
        <a:tcBdr/>
      </a:tcStyle>
    </a:lastRow>
    <a:firstRow>
      <a:tcTxStyle b="on">
        <a:fontRef idx="minor"/>
        <a:schemeClr val="accent3"/>
      </a:tcTxStyle>
      <a:tcStyle>
        <a:tcBdr>
          <a:bottom>
            <a:ln w="28575" cmpd="sng">
              <a:solidFill>
                <a:schemeClr val="accent3"/>
              </a:solidFill>
            </a:ln>
          </a:bottom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5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eline Bode" userId="f535eebb-3ae9-4434-b278-c90fc89885a6" providerId="ADAL" clId="{E2D1310F-4E1D-4DC1-9290-7B065CAF8767}"/>
    <pc:docChg chg="undo custSel addSld delSld modSld modNotesMaster">
      <pc:chgData name="Madeline Bode" userId="f535eebb-3ae9-4434-b278-c90fc89885a6" providerId="ADAL" clId="{E2D1310F-4E1D-4DC1-9290-7B065CAF8767}" dt="2021-07-09T13:51:52.592" v="7104"/>
      <pc:docMkLst>
        <pc:docMk/>
      </pc:docMkLst>
      <pc:sldChg chg="addSp modSp mod">
        <pc:chgData name="Madeline Bode" userId="f535eebb-3ae9-4434-b278-c90fc89885a6" providerId="ADAL" clId="{E2D1310F-4E1D-4DC1-9290-7B065CAF8767}" dt="2021-07-09T09:19:36.348" v="636" actId="688"/>
        <pc:sldMkLst>
          <pc:docMk/>
          <pc:sldMk cId="790261324" sldId="272"/>
        </pc:sldMkLst>
        <pc:spChg chg="add mod">
          <ac:chgData name="Madeline Bode" userId="f535eebb-3ae9-4434-b278-c90fc89885a6" providerId="ADAL" clId="{E2D1310F-4E1D-4DC1-9290-7B065CAF8767}" dt="2021-07-09T09:14:49.587" v="317" actId="20577"/>
          <ac:spMkLst>
            <pc:docMk/>
            <pc:sldMk cId="790261324" sldId="272"/>
            <ac:spMk id="2" creationId="{E8F7CBDE-C424-419B-9AB1-0E4D6F48E361}"/>
          </ac:spMkLst>
        </pc:spChg>
        <pc:spChg chg="mod">
          <ac:chgData name="Madeline Bode" userId="f535eebb-3ae9-4434-b278-c90fc89885a6" providerId="ADAL" clId="{E2D1310F-4E1D-4DC1-9290-7B065CAF8767}" dt="2021-07-09T09:19:36.348" v="636" actId="688"/>
          <ac:spMkLst>
            <pc:docMk/>
            <pc:sldMk cId="790261324" sldId="272"/>
            <ac:spMk id="11" creationId="{AE9E9C60-6377-46AB-B018-FADBE4793B06}"/>
          </ac:spMkLst>
        </pc:spChg>
        <pc:graphicFrameChg chg="mod">
          <ac:chgData name="Madeline Bode" userId="f535eebb-3ae9-4434-b278-c90fc89885a6" providerId="ADAL" clId="{E2D1310F-4E1D-4DC1-9290-7B065CAF8767}" dt="2021-07-09T09:13:57.710" v="249" actId="1036"/>
          <ac:graphicFrameMkLst>
            <pc:docMk/>
            <pc:sldMk cId="790261324" sldId="272"/>
            <ac:graphicFrameMk id="10" creationId="{F3E0E8FD-9D70-4EB7-A844-9B5A29FE3D3D}"/>
          </ac:graphicFrameMkLst>
        </pc:graphicFrameChg>
      </pc:sldChg>
      <pc:sldChg chg="modSp mod">
        <pc:chgData name="Madeline Bode" userId="f535eebb-3ae9-4434-b278-c90fc89885a6" providerId="ADAL" clId="{E2D1310F-4E1D-4DC1-9290-7B065CAF8767}" dt="2021-07-09T13:17:22.421" v="7101" actId="20577"/>
        <pc:sldMkLst>
          <pc:docMk/>
          <pc:sldMk cId="3327446361" sldId="275"/>
        </pc:sldMkLst>
        <pc:spChg chg="mod">
          <ac:chgData name="Madeline Bode" userId="f535eebb-3ae9-4434-b278-c90fc89885a6" providerId="ADAL" clId="{E2D1310F-4E1D-4DC1-9290-7B065CAF8767}" dt="2021-07-09T13:17:22.421" v="7101" actId="20577"/>
          <ac:spMkLst>
            <pc:docMk/>
            <pc:sldMk cId="3327446361" sldId="275"/>
            <ac:spMk id="5" creationId="{14256FA9-D758-4CE0-BD41-D2187BE18320}"/>
          </ac:spMkLst>
        </pc:spChg>
      </pc:sldChg>
      <pc:sldChg chg="modSp mod">
        <pc:chgData name="Madeline Bode" userId="f535eebb-3ae9-4434-b278-c90fc89885a6" providerId="ADAL" clId="{E2D1310F-4E1D-4DC1-9290-7B065CAF8767}" dt="2021-07-09T09:38:00.081" v="1807" actId="1038"/>
        <pc:sldMkLst>
          <pc:docMk/>
          <pc:sldMk cId="2595626119" sldId="276"/>
        </pc:sldMkLst>
        <pc:spChg chg="mod">
          <ac:chgData name="Madeline Bode" userId="f535eebb-3ae9-4434-b278-c90fc89885a6" providerId="ADAL" clId="{E2D1310F-4E1D-4DC1-9290-7B065CAF8767}" dt="2021-07-09T09:38:00.081" v="1807" actId="1038"/>
          <ac:spMkLst>
            <pc:docMk/>
            <pc:sldMk cId="2595626119" sldId="276"/>
            <ac:spMk id="11" creationId="{E70FA8AE-D99B-4E39-A170-2F5BD9F97F42}"/>
          </ac:spMkLst>
        </pc:spChg>
      </pc:sldChg>
      <pc:sldChg chg="addSp delSp modSp mod">
        <pc:chgData name="Madeline Bode" userId="f535eebb-3ae9-4434-b278-c90fc89885a6" providerId="ADAL" clId="{E2D1310F-4E1D-4DC1-9290-7B065CAF8767}" dt="2021-07-09T09:29:21.083" v="1249" actId="1035"/>
        <pc:sldMkLst>
          <pc:docMk/>
          <pc:sldMk cId="2907763731" sldId="277"/>
        </pc:sldMkLst>
        <pc:spChg chg="del">
          <ac:chgData name="Madeline Bode" userId="f535eebb-3ae9-4434-b278-c90fc89885a6" providerId="ADAL" clId="{E2D1310F-4E1D-4DC1-9290-7B065CAF8767}" dt="2021-07-09T09:29:16.451" v="1237" actId="478"/>
          <ac:spMkLst>
            <pc:docMk/>
            <pc:sldMk cId="2907763731" sldId="277"/>
            <ac:spMk id="5" creationId="{36D98229-E471-4B3F-8BFC-B793350120BB}"/>
          </ac:spMkLst>
        </pc:spChg>
        <pc:spChg chg="mod">
          <ac:chgData name="Madeline Bode" userId="f535eebb-3ae9-4434-b278-c90fc89885a6" providerId="ADAL" clId="{E2D1310F-4E1D-4DC1-9290-7B065CAF8767}" dt="2021-07-09T09:29:21.083" v="1249" actId="1035"/>
          <ac:spMkLst>
            <pc:docMk/>
            <pc:sldMk cId="2907763731" sldId="277"/>
            <ac:spMk id="6" creationId="{BEC4E6B6-A3BB-4C05-964F-F4CBFC08F1F5}"/>
          </ac:spMkLst>
        </pc:spChg>
        <pc:spChg chg="add mod">
          <ac:chgData name="Madeline Bode" userId="f535eebb-3ae9-4434-b278-c90fc89885a6" providerId="ADAL" clId="{E2D1310F-4E1D-4DC1-9290-7B065CAF8767}" dt="2021-07-09T09:22:54.077" v="769" actId="1036"/>
          <ac:spMkLst>
            <pc:docMk/>
            <pc:sldMk cId="2907763731" sldId="277"/>
            <ac:spMk id="8" creationId="{3E0889B5-CD52-4F32-AA8F-6F7809EB73E0}"/>
          </ac:spMkLst>
        </pc:spChg>
        <pc:spChg chg="add mod">
          <ac:chgData name="Madeline Bode" userId="f535eebb-3ae9-4434-b278-c90fc89885a6" providerId="ADAL" clId="{E2D1310F-4E1D-4DC1-9290-7B065CAF8767}" dt="2021-07-09T09:23:46.588" v="852" actId="20577"/>
          <ac:spMkLst>
            <pc:docMk/>
            <pc:sldMk cId="2907763731" sldId="277"/>
            <ac:spMk id="9" creationId="{553F171B-9DDE-4BAC-991E-9264E01A99A5}"/>
          </ac:spMkLst>
        </pc:spChg>
        <pc:graphicFrameChg chg="mod">
          <ac:chgData name="Madeline Bode" userId="f535eebb-3ae9-4434-b278-c90fc89885a6" providerId="ADAL" clId="{E2D1310F-4E1D-4DC1-9290-7B065CAF8767}" dt="2021-07-09T09:23:16.855" v="787" actId="1036"/>
          <ac:graphicFrameMkLst>
            <pc:docMk/>
            <pc:sldMk cId="2907763731" sldId="277"/>
            <ac:graphicFrameMk id="7" creationId="{EB4A248F-5A06-46BF-9D61-9FE5D25D8E55}"/>
          </ac:graphicFrameMkLst>
        </pc:graphicFrameChg>
      </pc:sldChg>
      <pc:sldChg chg="addSp delSp modSp mod">
        <pc:chgData name="Madeline Bode" userId="f535eebb-3ae9-4434-b278-c90fc89885a6" providerId="ADAL" clId="{E2D1310F-4E1D-4DC1-9290-7B065CAF8767}" dt="2021-07-09T09:29:10.611" v="1236" actId="1035"/>
        <pc:sldMkLst>
          <pc:docMk/>
          <pc:sldMk cId="471565936" sldId="278"/>
        </pc:sldMkLst>
        <pc:spChg chg="del">
          <ac:chgData name="Madeline Bode" userId="f535eebb-3ae9-4434-b278-c90fc89885a6" providerId="ADAL" clId="{E2D1310F-4E1D-4DC1-9290-7B065CAF8767}" dt="2021-07-09T09:29:05.786" v="1223" actId="478"/>
          <ac:spMkLst>
            <pc:docMk/>
            <pc:sldMk cId="471565936" sldId="278"/>
            <ac:spMk id="5" creationId="{5084DEDF-D790-4459-B35A-3DEC63DBC181}"/>
          </ac:spMkLst>
        </pc:spChg>
        <pc:spChg chg="mod">
          <ac:chgData name="Madeline Bode" userId="f535eebb-3ae9-4434-b278-c90fc89885a6" providerId="ADAL" clId="{E2D1310F-4E1D-4DC1-9290-7B065CAF8767}" dt="2021-07-09T09:29:10.611" v="1236" actId="1035"/>
          <ac:spMkLst>
            <pc:docMk/>
            <pc:sldMk cId="471565936" sldId="278"/>
            <ac:spMk id="6" creationId="{114E0DC5-5D44-4655-9F6C-57950C2E3732}"/>
          </ac:spMkLst>
        </pc:spChg>
        <pc:spChg chg="add del mod">
          <ac:chgData name="Madeline Bode" userId="f535eebb-3ae9-4434-b278-c90fc89885a6" providerId="ADAL" clId="{E2D1310F-4E1D-4DC1-9290-7B065CAF8767}" dt="2021-07-09T09:19:56.251" v="653"/>
          <ac:spMkLst>
            <pc:docMk/>
            <pc:sldMk cId="471565936" sldId="278"/>
            <ac:spMk id="7" creationId="{BE9740EE-97BE-4ADA-B4A6-3BEAA6FC2624}"/>
          </ac:spMkLst>
        </pc:spChg>
        <pc:spChg chg="add mod">
          <ac:chgData name="Madeline Bode" userId="f535eebb-3ae9-4434-b278-c90fc89885a6" providerId="ADAL" clId="{E2D1310F-4E1D-4DC1-9290-7B065CAF8767}" dt="2021-07-09T09:20:36.104" v="657"/>
          <ac:spMkLst>
            <pc:docMk/>
            <pc:sldMk cId="471565936" sldId="278"/>
            <ac:spMk id="9" creationId="{9B673F86-CD07-45F2-8ED1-830C5676FC77}"/>
          </ac:spMkLst>
        </pc:spChg>
        <pc:spChg chg="add mod">
          <ac:chgData name="Madeline Bode" userId="f535eebb-3ae9-4434-b278-c90fc89885a6" providerId="ADAL" clId="{E2D1310F-4E1D-4DC1-9290-7B065CAF8767}" dt="2021-07-09T09:20:43.616" v="658"/>
          <ac:spMkLst>
            <pc:docMk/>
            <pc:sldMk cId="471565936" sldId="278"/>
            <ac:spMk id="10" creationId="{19BA89CB-6BBA-46E9-8285-C8436C30DBD9}"/>
          </ac:spMkLst>
        </pc:spChg>
        <pc:graphicFrameChg chg="mod">
          <ac:chgData name="Madeline Bode" userId="f535eebb-3ae9-4434-b278-c90fc89885a6" providerId="ADAL" clId="{E2D1310F-4E1D-4DC1-9290-7B065CAF8767}" dt="2021-07-09T09:19:52.359" v="651" actId="1035"/>
          <ac:graphicFrameMkLst>
            <pc:docMk/>
            <pc:sldMk cId="471565936" sldId="278"/>
            <ac:graphicFrameMk id="8" creationId="{E98C463B-C570-4E75-B7BD-F6EE091AC95A}"/>
          </ac:graphicFrameMkLst>
        </pc:graphicFrameChg>
      </pc:sldChg>
      <pc:sldChg chg="addSp delSp modSp mod">
        <pc:chgData name="Madeline Bode" userId="f535eebb-3ae9-4434-b278-c90fc89885a6" providerId="ADAL" clId="{E2D1310F-4E1D-4DC1-9290-7B065CAF8767}" dt="2021-07-09T09:29:00.615" v="1222" actId="1036"/>
        <pc:sldMkLst>
          <pc:docMk/>
          <pc:sldMk cId="2130672295" sldId="279"/>
        </pc:sldMkLst>
        <pc:spChg chg="del">
          <ac:chgData name="Madeline Bode" userId="f535eebb-3ae9-4434-b278-c90fc89885a6" providerId="ADAL" clId="{E2D1310F-4E1D-4DC1-9290-7B065CAF8767}" dt="2021-07-09T09:28:56.500" v="1212" actId="478"/>
          <ac:spMkLst>
            <pc:docMk/>
            <pc:sldMk cId="2130672295" sldId="279"/>
            <ac:spMk id="5" creationId="{41DF46DF-6938-41E7-8C8A-E9C8D972A55E}"/>
          </ac:spMkLst>
        </pc:spChg>
        <pc:spChg chg="mod">
          <ac:chgData name="Madeline Bode" userId="f535eebb-3ae9-4434-b278-c90fc89885a6" providerId="ADAL" clId="{E2D1310F-4E1D-4DC1-9290-7B065CAF8767}" dt="2021-07-09T09:29:00.615" v="1222" actId="1036"/>
          <ac:spMkLst>
            <pc:docMk/>
            <pc:sldMk cId="2130672295" sldId="279"/>
            <ac:spMk id="6" creationId="{F2B99E42-FDE7-4684-BAA9-740DE680C11A}"/>
          </ac:spMkLst>
        </pc:spChg>
        <pc:spChg chg="mod">
          <ac:chgData name="Madeline Bode" userId="f535eebb-3ae9-4434-b278-c90fc89885a6" providerId="ADAL" clId="{E2D1310F-4E1D-4DC1-9290-7B065CAF8767}" dt="2021-07-09T09:24:22.451" v="867" actId="688"/>
          <ac:spMkLst>
            <pc:docMk/>
            <pc:sldMk cId="2130672295" sldId="279"/>
            <ac:spMk id="8" creationId="{564DD14C-2A0C-486F-B233-EF719FD7F93B}"/>
          </ac:spMkLst>
        </pc:spChg>
        <pc:spChg chg="add mod">
          <ac:chgData name="Madeline Bode" userId="f535eebb-3ae9-4434-b278-c90fc89885a6" providerId="ADAL" clId="{E2D1310F-4E1D-4DC1-9290-7B065CAF8767}" dt="2021-07-09T09:26:15.933" v="960" actId="1036"/>
          <ac:spMkLst>
            <pc:docMk/>
            <pc:sldMk cId="2130672295" sldId="279"/>
            <ac:spMk id="9" creationId="{BF9DD411-4D4E-43AC-94B4-CE7818D88E3A}"/>
          </ac:spMkLst>
        </pc:spChg>
        <pc:graphicFrameChg chg="mod">
          <ac:chgData name="Madeline Bode" userId="f535eebb-3ae9-4434-b278-c90fc89885a6" providerId="ADAL" clId="{E2D1310F-4E1D-4DC1-9290-7B065CAF8767}" dt="2021-07-09T09:26:11.615" v="957" actId="1035"/>
          <ac:graphicFrameMkLst>
            <pc:docMk/>
            <pc:sldMk cId="2130672295" sldId="279"/>
            <ac:graphicFrameMk id="7" creationId="{995B6065-98BC-48F6-95EC-86D8D0D95499}"/>
          </ac:graphicFrameMkLst>
        </pc:graphicFrameChg>
      </pc:sldChg>
      <pc:sldChg chg="delSp modSp mod">
        <pc:chgData name="Madeline Bode" userId="f535eebb-3ae9-4434-b278-c90fc89885a6" providerId="ADAL" clId="{E2D1310F-4E1D-4DC1-9290-7B065CAF8767}" dt="2021-07-09T09:28:53.310" v="1211" actId="1036"/>
        <pc:sldMkLst>
          <pc:docMk/>
          <pc:sldMk cId="1278065223" sldId="280"/>
        </pc:sldMkLst>
        <pc:spChg chg="del">
          <ac:chgData name="Madeline Bode" userId="f535eebb-3ae9-4434-b278-c90fc89885a6" providerId="ADAL" clId="{E2D1310F-4E1D-4DC1-9290-7B065CAF8767}" dt="2021-07-09T09:28:49.202" v="1200" actId="478"/>
          <ac:spMkLst>
            <pc:docMk/>
            <pc:sldMk cId="1278065223" sldId="280"/>
            <ac:spMk id="5" creationId="{D3B2801F-54A9-4A6C-BC03-5590E994C5C4}"/>
          </ac:spMkLst>
        </pc:spChg>
        <pc:spChg chg="mod">
          <ac:chgData name="Madeline Bode" userId="f535eebb-3ae9-4434-b278-c90fc89885a6" providerId="ADAL" clId="{E2D1310F-4E1D-4DC1-9290-7B065CAF8767}" dt="2021-07-09T09:28:53.310" v="1211" actId="1036"/>
          <ac:spMkLst>
            <pc:docMk/>
            <pc:sldMk cId="1278065223" sldId="280"/>
            <ac:spMk id="6" creationId="{00B10FE3-D26F-4A95-8611-ADDAAE0D4130}"/>
          </ac:spMkLst>
        </pc:spChg>
      </pc:sldChg>
      <pc:sldChg chg="addSp delSp modSp mod modNotesTx">
        <pc:chgData name="Madeline Bode" userId="f535eebb-3ae9-4434-b278-c90fc89885a6" providerId="ADAL" clId="{E2D1310F-4E1D-4DC1-9290-7B065CAF8767}" dt="2021-07-09T10:21:10.379" v="3775" actId="20577"/>
        <pc:sldMkLst>
          <pc:docMk/>
          <pc:sldMk cId="176436656" sldId="281"/>
        </pc:sldMkLst>
        <pc:spChg chg="del">
          <ac:chgData name="Madeline Bode" userId="f535eebb-3ae9-4434-b278-c90fc89885a6" providerId="ADAL" clId="{E2D1310F-4E1D-4DC1-9290-7B065CAF8767}" dt="2021-07-09T09:28:18.253" v="1137" actId="478"/>
          <ac:spMkLst>
            <pc:docMk/>
            <pc:sldMk cId="176436656" sldId="281"/>
            <ac:spMk id="5" creationId="{0BDDC084-B0AF-4D20-864D-93B95168D9D7}"/>
          </ac:spMkLst>
        </pc:spChg>
        <pc:spChg chg="mod">
          <ac:chgData name="Madeline Bode" userId="f535eebb-3ae9-4434-b278-c90fc89885a6" providerId="ADAL" clId="{E2D1310F-4E1D-4DC1-9290-7B065CAF8767}" dt="2021-07-09T09:28:30.729" v="1181" actId="1035"/>
          <ac:spMkLst>
            <pc:docMk/>
            <pc:sldMk cId="176436656" sldId="281"/>
            <ac:spMk id="6" creationId="{79AFF37A-5490-4033-91C1-A902AF039C7A}"/>
          </ac:spMkLst>
        </pc:spChg>
        <pc:spChg chg="mod">
          <ac:chgData name="Madeline Bode" userId="f535eebb-3ae9-4434-b278-c90fc89885a6" providerId="ADAL" clId="{E2D1310F-4E1D-4DC1-9290-7B065CAF8767}" dt="2021-07-09T09:30:31.805" v="1313" actId="20577"/>
          <ac:spMkLst>
            <pc:docMk/>
            <pc:sldMk cId="176436656" sldId="281"/>
            <ac:spMk id="8" creationId="{E225E201-6829-4943-97E5-5CD5AD06124A}"/>
          </ac:spMkLst>
        </pc:spChg>
        <pc:spChg chg="add del mod">
          <ac:chgData name="Madeline Bode" userId="f535eebb-3ae9-4434-b278-c90fc89885a6" providerId="ADAL" clId="{E2D1310F-4E1D-4DC1-9290-7B065CAF8767}" dt="2021-07-09T09:27:04.764" v="1008"/>
          <ac:spMkLst>
            <pc:docMk/>
            <pc:sldMk cId="176436656" sldId="281"/>
            <ac:spMk id="9" creationId="{27DA9D7B-EFBF-479F-820D-3B6AF1710DF2}"/>
          </ac:spMkLst>
        </pc:spChg>
        <pc:spChg chg="add mod">
          <ac:chgData name="Madeline Bode" userId="f535eebb-3ae9-4434-b278-c90fc89885a6" providerId="ADAL" clId="{E2D1310F-4E1D-4DC1-9290-7B065CAF8767}" dt="2021-07-09T09:27:57.907" v="1129" actId="1036"/>
          <ac:spMkLst>
            <pc:docMk/>
            <pc:sldMk cId="176436656" sldId="281"/>
            <ac:spMk id="10" creationId="{5D94AB75-038C-43EB-869F-FC1990BC79C1}"/>
          </ac:spMkLst>
        </pc:spChg>
        <pc:graphicFrameChg chg="mod">
          <ac:chgData name="Madeline Bode" userId="f535eebb-3ae9-4434-b278-c90fc89885a6" providerId="ADAL" clId="{E2D1310F-4E1D-4DC1-9290-7B065CAF8767}" dt="2021-07-09T09:35:39.678" v="1634"/>
          <ac:graphicFrameMkLst>
            <pc:docMk/>
            <pc:sldMk cId="176436656" sldId="281"/>
            <ac:graphicFrameMk id="7" creationId="{C57332E7-4F46-447C-B7FB-8521A49CEFF5}"/>
          </ac:graphicFrameMkLst>
        </pc:graphicFrameChg>
      </pc:sldChg>
      <pc:sldChg chg="addSp delSp modSp mod modNotesTx">
        <pc:chgData name="Madeline Bode" userId="f535eebb-3ae9-4434-b278-c90fc89885a6" providerId="ADAL" clId="{E2D1310F-4E1D-4DC1-9290-7B065CAF8767}" dt="2021-07-09T10:53:20.761" v="7038" actId="20577"/>
        <pc:sldMkLst>
          <pc:docMk/>
          <pc:sldMk cId="817386210" sldId="282"/>
        </pc:sldMkLst>
        <pc:spChg chg="del">
          <ac:chgData name="Madeline Bode" userId="f535eebb-3ae9-4434-b278-c90fc89885a6" providerId="ADAL" clId="{E2D1310F-4E1D-4DC1-9290-7B065CAF8767}" dt="2021-07-09T09:28:40.154" v="1182" actId="478"/>
          <ac:spMkLst>
            <pc:docMk/>
            <pc:sldMk cId="817386210" sldId="282"/>
            <ac:spMk id="5" creationId="{2D166093-CAB3-4954-99DA-58D8D6102ADD}"/>
          </ac:spMkLst>
        </pc:spChg>
        <pc:spChg chg="mod">
          <ac:chgData name="Madeline Bode" userId="f535eebb-3ae9-4434-b278-c90fc89885a6" providerId="ADAL" clId="{E2D1310F-4E1D-4DC1-9290-7B065CAF8767}" dt="2021-07-09T09:28:46.188" v="1199" actId="1035"/>
          <ac:spMkLst>
            <pc:docMk/>
            <pc:sldMk cId="817386210" sldId="282"/>
            <ac:spMk id="6" creationId="{F3381427-155C-4D1C-B68C-C7581B9E3BAD}"/>
          </ac:spMkLst>
        </pc:spChg>
        <pc:spChg chg="mod">
          <ac:chgData name="Madeline Bode" userId="f535eebb-3ae9-4434-b278-c90fc89885a6" providerId="ADAL" clId="{E2D1310F-4E1D-4DC1-9290-7B065CAF8767}" dt="2021-07-09T09:30:47.219" v="1315" actId="688"/>
          <ac:spMkLst>
            <pc:docMk/>
            <pc:sldMk cId="817386210" sldId="282"/>
            <ac:spMk id="8" creationId="{7ECC09FA-CABD-48D6-A3AB-9906174F8C63}"/>
          </ac:spMkLst>
        </pc:spChg>
        <pc:spChg chg="add mod">
          <ac:chgData name="Madeline Bode" userId="f535eebb-3ae9-4434-b278-c90fc89885a6" providerId="ADAL" clId="{E2D1310F-4E1D-4DC1-9290-7B065CAF8767}" dt="2021-07-09T09:32:01.844" v="1431" actId="1036"/>
          <ac:spMkLst>
            <pc:docMk/>
            <pc:sldMk cId="817386210" sldId="282"/>
            <ac:spMk id="9" creationId="{5325B8FD-FC0E-4B57-A84E-82430633AD2A}"/>
          </ac:spMkLst>
        </pc:spChg>
        <pc:graphicFrameChg chg="mod">
          <ac:chgData name="Madeline Bode" userId="f535eebb-3ae9-4434-b278-c90fc89885a6" providerId="ADAL" clId="{E2D1310F-4E1D-4DC1-9290-7B065CAF8767}" dt="2021-07-09T09:31:01.778" v="1331" actId="1035"/>
          <ac:graphicFrameMkLst>
            <pc:docMk/>
            <pc:sldMk cId="817386210" sldId="282"/>
            <ac:graphicFrameMk id="7" creationId="{5B5D0C5B-0DF3-4858-A644-BC8D73E9E6F4}"/>
          </ac:graphicFrameMkLst>
        </pc:graphicFrameChg>
      </pc:sldChg>
      <pc:sldChg chg="delSp modSp del mod">
        <pc:chgData name="Madeline Bode" userId="f535eebb-3ae9-4434-b278-c90fc89885a6" providerId="ADAL" clId="{E2D1310F-4E1D-4DC1-9290-7B065CAF8767}" dt="2021-07-09T10:43:42.918" v="6100" actId="2696"/>
        <pc:sldMkLst>
          <pc:docMk/>
          <pc:sldMk cId="2600949064" sldId="283"/>
        </pc:sldMkLst>
        <pc:spChg chg="mod">
          <ac:chgData name="Madeline Bode" userId="f535eebb-3ae9-4434-b278-c90fc89885a6" providerId="ADAL" clId="{E2D1310F-4E1D-4DC1-9290-7B065CAF8767}" dt="2021-07-09T10:22:08.252" v="3883" actId="20577"/>
          <ac:spMkLst>
            <pc:docMk/>
            <pc:sldMk cId="2600949064" sldId="283"/>
            <ac:spMk id="4" creationId="{33FCF476-EA3A-4F56-AF26-3CBDA07A70E9}"/>
          </ac:spMkLst>
        </pc:spChg>
        <pc:spChg chg="del">
          <ac:chgData name="Madeline Bode" userId="f535eebb-3ae9-4434-b278-c90fc89885a6" providerId="ADAL" clId="{E2D1310F-4E1D-4DC1-9290-7B065CAF8767}" dt="2021-07-09T09:32:13.248" v="1432" actId="478"/>
          <ac:spMkLst>
            <pc:docMk/>
            <pc:sldMk cId="2600949064" sldId="283"/>
            <ac:spMk id="5" creationId="{D6EB6913-2CC3-412C-838E-80CE26E77867}"/>
          </ac:spMkLst>
        </pc:spChg>
        <pc:spChg chg="mod">
          <ac:chgData name="Madeline Bode" userId="f535eebb-3ae9-4434-b278-c90fc89885a6" providerId="ADAL" clId="{E2D1310F-4E1D-4DC1-9290-7B065CAF8767}" dt="2021-07-09T10:43:03.843" v="6053" actId="20577"/>
          <ac:spMkLst>
            <pc:docMk/>
            <pc:sldMk cId="2600949064" sldId="283"/>
            <ac:spMk id="6" creationId="{2329A3F7-9694-4F7A-B837-FD05135B9DF4}"/>
          </ac:spMkLst>
        </pc:spChg>
      </pc:sldChg>
      <pc:sldChg chg="addSp delSp modSp mod modNotesTx">
        <pc:chgData name="Madeline Bode" userId="f535eebb-3ae9-4434-b278-c90fc89885a6" providerId="ADAL" clId="{E2D1310F-4E1D-4DC1-9290-7B065CAF8767}" dt="2021-07-09T10:44:11.217" v="6102" actId="20577"/>
        <pc:sldMkLst>
          <pc:docMk/>
          <pc:sldMk cId="4083352248" sldId="284"/>
        </pc:sldMkLst>
        <pc:spChg chg="del mod">
          <ac:chgData name="Madeline Bode" userId="f535eebb-3ae9-4434-b278-c90fc89885a6" providerId="ADAL" clId="{E2D1310F-4E1D-4DC1-9290-7B065CAF8767}" dt="2021-07-09T09:36:37.685" v="1693" actId="478"/>
          <ac:spMkLst>
            <pc:docMk/>
            <pc:sldMk cId="4083352248" sldId="284"/>
            <ac:spMk id="5" creationId="{2D0ECCE9-89EE-4235-B76E-DB76F589620D}"/>
          </ac:spMkLst>
        </pc:spChg>
        <pc:spChg chg="mod">
          <ac:chgData name="Madeline Bode" userId="f535eebb-3ae9-4434-b278-c90fc89885a6" providerId="ADAL" clId="{E2D1310F-4E1D-4DC1-9290-7B065CAF8767}" dt="2021-07-09T10:26:09.833" v="4289" actId="20577"/>
          <ac:spMkLst>
            <pc:docMk/>
            <pc:sldMk cId="4083352248" sldId="284"/>
            <ac:spMk id="6" creationId="{082A8718-6A12-4F71-8237-2A1C0E2C73B2}"/>
          </ac:spMkLst>
        </pc:spChg>
        <pc:spChg chg="add mod">
          <ac:chgData name="Madeline Bode" userId="f535eebb-3ae9-4434-b278-c90fc89885a6" providerId="ADAL" clId="{E2D1310F-4E1D-4DC1-9290-7B065CAF8767}" dt="2021-07-09T09:34:43.586" v="1626" actId="1036"/>
          <ac:spMkLst>
            <pc:docMk/>
            <pc:sldMk cId="4083352248" sldId="284"/>
            <ac:spMk id="8" creationId="{07B672F3-3FEE-45F4-8E48-27CEF1CC2DD3}"/>
          </ac:spMkLst>
        </pc:spChg>
        <pc:spChg chg="add mod">
          <ac:chgData name="Madeline Bode" userId="f535eebb-3ae9-4434-b278-c90fc89885a6" providerId="ADAL" clId="{E2D1310F-4E1D-4DC1-9290-7B065CAF8767}" dt="2021-07-09T09:36:32.305" v="1691" actId="20577"/>
          <ac:spMkLst>
            <pc:docMk/>
            <pc:sldMk cId="4083352248" sldId="284"/>
            <ac:spMk id="9" creationId="{29FD4C89-C308-4ADD-868E-81D410AF5199}"/>
          </ac:spMkLst>
        </pc:spChg>
        <pc:spChg chg="add del mod">
          <ac:chgData name="Madeline Bode" userId="f535eebb-3ae9-4434-b278-c90fc89885a6" providerId="ADAL" clId="{E2D1310F-4E1D-4DC1-9290-7B065CAF8767}" dt="2021-07-09T09:36:39.114" v="1694" actId="478"/>
          <ac:spMkLst>
            <pc:docMk/>
            <pc:sldMk cId="4083352248" sldId="284"/>
            <ac:spMk id="10" creationId="{6E6A7F31-6877-4414-80F4-524FC7AF9240}"/>
          </ac:spMkLst>
        </pc:spChg>
        <pc:graphicFrameChg chg="mod">
          <ac:chgData name="Madeline Bode" userId="f535eebb-3ae9-4434-b278-c90fc89885a6" providerId="ADAL" clId="{E2D1310F-4E1D-4DC1-9290-7B065CAF8767}" dt="2021-07-09T09:36:48.330" v="1707" actId="1035"/>
          <ac:graphicFrameMkLst>
            <pc:docMk/>
            <pc:sldMk cId="4083352248" sldId="284"/>
            <ac:graphicFrameMk id="7" creationId="{28BEA4B0-BC48-4DD3-AF03-457E2CF2A116}"/>
          </ac:graphicFrameMkLst>
        </pc:graphicFrameChg>
      </pc:sldChg>
      <pc:sldChg chg="modSp mod modNotesTx">
        <pc:chgData name="Madeline Bode" userId="f535eebb-3ae9-4434-b278-c90fc89885a6" providerId="ADAL" clId="{E2D1310F-4E1D-4DC1-9290-7B065CAF8767}" dt="2021-07-09T10:53:52.830" v="7041" actId="20577"/>
        <pc:sldMkLst>
          <pc:docMk/>
          <pc:sldMk cId="2926783133" sldId="285"/>
        </pc:sldMkLst>
        <pc:spChg chg="mod">
          <ac:chgData name="Madeline Bode" userId="f535eebb-3ae9-4434-b278-c90fc89885a6" providerId="ADAL" clId="{E2D1310F-4E1D-4DC1-9290-7B065CAF8767}" dt="2021-07-09T10:53:52.830" v="7041" actId="20577"/>
          <ac:spMkLst>
            <pc:docMk/>
            <pc:sldMk cId="2926783133" sldId="285"/>
            <ac:spMk id="4" creationId="{0E18A5D7-E786-4EC3-B5C6-C16550F8B8D6}"/>
          </ac:spMkLst>
        </pc:spChg>
        <pc:spChg chg="mod">
          <ac:chgData name="Madeline Bode" userId="f535eebb-3ae9-4434-b278-c90fc89885a6" providerId="ADAL" clId="{E2D1310F-4E1D-4DC1-9290-7B065CAF8767}" dt="2021-07-09T10:38:55.535" v="5807" actId="20577"/>
          <ac:spMkLst>
            <pc:docMk/>
            <pc:sldMk cId="2926783133" sldId="285"/>
            <ac:spMk id="5" creationId="{0EAACA2C-4448-456C-BC07-3138237E3B03}"/>
          </ac:spMkLst>
        </pc:spChg>
      </pc:sldChg>
      <pc:sldChg chg="modSp mod">
        <pc:chgData name="Madeline Bode" userId="f535eebb-3ae9-4434-b278-c90fc89885a6" providerId="ADAL" clId="{E2D1310F-4E1D-4DC1-9290-7B065CAF8767}" dt="2021-07-09T10:54:19.411" v="7072" actId="20577"/>
        <pc:sldMkLst>
          <pc:docMk/>
          <pc:sldMk cId="3872609442" sldId="286"/>
        </pc:sldMkLst>
        <pc:spChg chg="mod">
          <ac:chgData name="Madeline Bode" userId="f535eebb-3ae9-4434-b278-c90fc89885a6" providerId="ADAL" clId="{E2D1310F-4E1D-4DC1-9290-7B065CAF8767}" dt="2021-07-09T10:54:19.411" v="7072" actId="20577"/>
          <ac:spMkLst>
            <pc:docMk/>
            <pc:sldMk cId="3872609442" sldId="286"/>
            <ac:spMk id="4" creationId="{303D1C43-031E-43CA-95FC-E3CDB47356E2}"/>
          </ac:spMkLst>
        </pc:spChg>
      </pc:sldChg>
      <pc:sldChg chg="addSp delSp modSp mod">
        <pc:chgData name="Madeline Bode" userId="f535eebb-3ae9-4434-b278-c90fc89885a6" providerId="ADAL" clId="{E2D1310F-4E1D-4DC1-9290-7B065CAF8767}" dt="2021-07-09T12:57:31.572" v="7087" actId="11529"/>
        <pc:sldMkLst>
          <pc:docMk/>
          <pc:sldMk cId="641678918" sldId="288"/>
        </pc:sldMkLst>
        <pc:spChg chg="mod">
          <ac:chgData name="Madeline Bode" userId="f535eebb-3ae9-4434-b278-c90fc89885a6" providerId="ADAL" clId="{E2D1310F-4E1D-4DC1-9290-7B065CAF8767}" dt="2021-07-09T09:37:23.764" v="1777" actId="20577"/>
          <ac:spMkLst>
            <pc:docMk/>
            <pc:sldMk cId="641678918" sldId="288"/>
            <ac:spMk id="4" creationId="{C453BFC8-00EE-4C14-8894-AE8C7B4EE278}"/>
          </ac:spMkLst>
        </pc:spChg>
        <pc:spChg chg="add del mod ord">
          <ac:chgData name="Madeline Bode" userId="f535eebb-3ae9-4434-b278-c90fc89885a6" providerId="ADAL" clId="{E2D1310F-4E1D-4DC1-9290-7B065CAF8767}" dt="2021-07-09T12:57:31.572" v="7087" actId="11529"/>
          <ac:spMkLst>
            <pc:docMk/>
            <pc:sldMk cId="641678918" sldId="288"/>
            <ac:spMk id="5" creationId="{9CB03FCB-294B-4E65-9CAF-3F6CF60A624C}"/>
          </ac:spMkLst>
        </pc:spChg>
      </pc:sldChg>
      <pc:sldChg chg="delSp modSp add mod modNotesTx">
        <pc:chgData name="Madeline Bode" userId="f535eebb-3ae9-4434-b278-c90fc89885a6" providerId="ADAL" clId="{E2D1310F-4E1D-4DC1-9290-7B065CAF8767}" dt="2021-07-09T10:54:52.043" v="7073" actId="20577"/>
        <pc:sldMkLst>
          <pc:docMk/>
          <pc:sldMk cId="2461174682" sldId="289"/>
        </pc:sldMkLst>
        <pc:spChg chg="mod">
          <ac:chgData name="Madeline Bode" userId="f535eebb-3ae9-4434-b278-c90fc89885a6" providerId="ADAL" clId="{E2D1310F-4E1D-4DC1-9290-7B065CAF8767}" dt="2021-07-09T10:54:52.043" v="7073" actId="20577"/>
          <ac:spMkLst>
            <pc:docMk/>
            <pc:sldMk cId="2461174682" sldId="289"/>
            <ac:spMk id="4" creationId="{0E18A5D7-E786-4EC3-B5C6-C16550F8B8D6}"/>
          </ac:spMkLst>
        </pc:spChg>
        <pc:spChg chg="del mod">
          <ac:chgData name="Madeline Bode" userId="f535eebb-3ae9-4434-b278-c90fc89885a6" providerId="ADAL" clId="{E2D1310F-4E1D-4DC1-9290-7B065CAF8767}" dt="2021-07-09T10:49:31.294" v="6432" actId="478"/>
          <ac:spMkLst>
            <pc:docMk/>
            <pc:sldMk cId="2461174682" sldId="289"/>
            <ac:spMk id="5" creationId="{0EAACA2C-4448-456C-BC07-3138237E3B03}"/>
          </ac:spMkLst>
        </pc:spChg>
        <pc:spChg chg="mod">
          <ac:chgData name="Madeline Bode" userId="f535eebb-3ae9-4434-b278-c90fc89885a6" providerId="ADAL" clId="{E2D1310F-4E1D-4DC1-9290-7B065CAF8767}" dt="2021-07-09T10:50:41.268" v="6687" actId="20577"/>
          <ac:spMkLst>
            <pc:docMk/>
            <pc:sldMk cId="2461174682" sldId="289"/>
            <ac:spMk id="6" creationId="{73F3EB71-0241-4B00-93B9-CE7EC88EA8C5}"/>
          </ac:spMkLst>
        </pc:spChg>
      </pc:sldChg>
    </pc:docChg>
  </pc:docChgLst>
  <pc:docChgLst>
    <pc:chgData name="Madeline Bode" userId="f535eebb-3ae9-4434-b278-c90fc89885a6" providerId="ADAL" clId="{C81DBAC3-FB96-47CB-B628-2FCC22536A04}"/>
    <pc:docChg chg="undo custSel addSld modSld modMainMaster">
      <pc:chgData name="Madeline Bode" userId="f535eebb-3ae9-4434-b278-c90fc89885a6" providerId="ADAL" clId="{C81DBAC3-FB96-47CB-B628-2FCC22536A04}" dt="2021-07-08T13:56:33" v="1143" actId="14100"/>
      <pc:docMkLst>
        <pc:docMk/>
      </pc:docMkLst>
      <pc:sldChg chg="addSp modSp mod">
        <pc:chgData name="Madeline Bode" userId="f535eebb-3ae9-4434-b278-c90fc89885a6" providerId="ADAL" clId="{C81DBAC3-FB96-47CB-B628-2FCC22536A04}" dt="2021-07-08T11:56:23.031" v="634" actId="1036"/>
        <pc:sldMkLst>
          <pc:docMk/>
          <pc:sldMk cId="3327446361" sldId="275"/>
        </pc:sldMkLst>
        <pc:spChg chg="mod">
          <ac:chgData name="Madeline Bode" userId="f535eebb-3ae9-4434-b278-c90fc89885a6" providerId="ADAL" clId="{C81DBAC3-FB96-47CB-B628-2FCC22536A04}" dt="2021-07-08T11:55:34.611" v="614" actId="20577"/>
          <ac:spMkLst>
            <pc:docMk/>
            <pc:sldMk cId="3327446361" sldId="275"/>
            <ac:spMk id="4" creationId="{4CC15074-0108-4BB6-9BDC-4BAA4866D2B4}"/>
          </ac:spMkLst>
        </pc:spChg>
        <pc:picChg chg="add mod modCrop">
          <ac:chgData name="Madeline Bode" userId="f535eebb-3ae9-4434-b278-c90fc89885a6" providerId="ADAL" clId="{C81DBAC3-FB96-47CB-B628-2FCC22536A04}" dt="2021-07-08T11:56:23.031" v="634" actId="1036"/>
          <ac:picMkLst>
            <pc:docMk/>
            <pc:sldMk cId="3327446361" sldId="275"/>
            <ac:picMk id="8" creationId="{0F07D3F1-21F0-47FA-9FF9-6384B86F8507}"/>
          </ac:picMkLst>
        </pc:picChg>
      </pc:sldChg>
      <pc:sldChg chg="modSp mod">
        <pc:chgData name="Madeline Bode" userId="f535eebb-3ae9-4434-b278-c90fc89885a6" providerId="ADAL" clId="{C81DBAC3-FB96-47CB-B628-2FCC22536A04}" dt="2021-07-08T13:06:07.687" v="654" actId="1036"/>
        <pc:sldMkLst>
          <pc:docMk/>
          <pc:sldMk cId="2595626119" sldId="276"/>
        </pc:sldMkLst>
        <pc:spChg chg="mod">
          <ac:chgData name="Madeline Bode" userId="f535eebb-3ae9-4434-b278-c90fc89885a6" providerId="ADAL" clId="{C81DBAC3-FB96-47CB-B628-2FCC22536A04}" dt="2021-07-08T13:05:58.498" v="639" actId="948"/>
          <ac:spMkLst>
            <pc:docMk/>
            <pc:sldMk cId="2595626119" sldId="276"/>
            <ac:spMk id="10" creationId="{2E404CDF-DAB1-4B06-BF9D-33EF78D42DA6}"/>
          </ac:spMkLst>
        </pc:spChg>
        <pc:spChg chg="mod">
          <ac:chgData name="Madeline Bode" userId="f535eebb-3ae9-4434-b278-c90fc89885a6" providerId="ADAL" clId="{C81DBAC3-FB96-47CB-B628-2FCC22536A04}" dt="2021-07-08T13:06:07.687" v="654" actId="1036"/>
          <ac:spMkLst>
            <pc:docMk/>
            <pc:sldMk cId="2595626119" sldId="276"/>
            <ac:spMk id="11" creationId="{E70FA8AE-D99B-4E39-A170-2F5BD9F97F42}"/>
          </ac:spMkLst>
        </pc:spChg>
      </pc:sldChg>
      <pc:sldChg chg="modSp mod">
        <pc:chgData name="Madeline Bode" userId="f535eebb-3ae9-4434-b278-c90fc89885a6" providerId="ADAL" clId="{C81DBAC3-FB96-47CB-B628-2FCC22536A04}" dt="2021-07-08T13:15:27.100" v="796" actId="20577"/>
        <pc:sldMkLst>
          <pc:docMk/>
          <pc:sldMk cId="2600949064" sldId="283"/>
        </pc:sldMkLst>
        <pc:spChg chg="mod">
          <ac:chgData name="Madeline Bode" userId="f535eebb-3ae9-4434-b278-c90fc89885a6" providerId="ADAL" clId="{C81DBAC3-FB96-47CB-B628-2FCC22536A04}" dt="2021-07-08T13:15:27.100" v="796" actId="20577"/>
          <ac:spMkLst>
            <pc:docMk/>
            <pc:sldMk cId="2600949064" sldId="283"/>
            <ac:spMk id="4" creationId="{33FCF476-EA3A-4F56-AF26-3CBDA07A70E9}"/>
          </ac:spMkLst>
        </pc:spChg>
      </pc:sldChg>
      <pc:sldChg chg="modSp mod">
        <pc:chgData name="Madeline Bode" userId="f535eebb-3ae9-4434-b278-c90fc89885a6" providerId="ADAL" clId="{C81DBAC3-FB96-47CB-B628-2FCC22536A04}" dt="2021-07-08T13:18:28.170" v="951" actId="20577"/>
        <pc:sldMkLst>
          <pc:docMk/>
          <pc:sldMk cId="2926783133" sldId="285"/>
        </pc:sldMkLst>
        <pc:spChg chg="mod">
          <ac:chgData name="Madeline Bode" userId="f535eebb-3ae9-4434-b278-c90fc89885a6" providerId="ADAL" clId="{C81DBAC3-FB96-47CB-B628-2FCC22536A04}" dt="2021-07-08T13:18:28.170" v="951" actId="20577"/>
          <ac:spMkLst>
            <pc:docMk/>
            <pc:sldMk cId="2926783133" sldId="285"/>
            <ac:spMk id="4" creationId="{0E18A5D7-E786-4EC3-B5C6-C16550F8B8D6}"/>
          </ac:spMkLst>
        </pc:spChg>
      </pc:sldChg>
      <pc:sldChg chg="modSp mod">
        <pc:chgData name="Madeline Bode" userId="f535eebb-3ae9-4434-b278-c90fc89885a6" providerId="ADAL" clId="{C81DBAC3-FB96-47CB-B628-2FCC22536A04}" dt="2021-07-08T13:20:54.286" v="1128" actId="20577"/>
        <pc:sldMkLst>
          <pc:docMk/>
          <pc:sldMk cId="3872609442" sldId="286"/>
        </pc:sldMkLst>
        <pc:spChg chg="mod">
          <ac:chgData name="Madeline Bode" userId="f535eebb-3ae9-4434-b278-c90fc89885a6" providerId="ADAL" clId="{C81DBAC3-FB96-47CB-B628-2FCC22536A04}" dt="2021-07-08T13:20:03.599" v="1089" actId="20577"/>
          <ac:spMkLst>
            <pc:docMk/>
            <pc:sldMk cId="3872609442" sldId="286"/>
            <ac:spMk id="4" creationId="{303D1C43-031E-43CA-95FC-E3CDB47356E2}"/>
          </ac:spMkLst>
        </pc:spChg>
        <pc:spChg chg="mod">
          <ac:chgData name="Madeline Bode" userId="f535eebb-3ae9-4434-b278-c90fc89885a6" providerId="ADAL" clId="{C81DBAC3-FB96-47CB-B628-2FCC22536A04}" dt="2021-07-08T13:20:54.286" v="1128" actId="20577"/>
          <ac:spMkLst>
            <pc:docMk/>
            <pc:sldMk cId="3872609442" sldId="286"/>
            <ac:spMk id="5" creationId="{0B35FBA1-B326-4279-8D76-D6FECA15C0B8}"/>
          </ac:spMkLst>
        </pc:spChg>
      </pc:sldChg>
      <pc:sldChg chg="new">
        <pc:chgData name="Madeline Bode" userId="f535eebb-3ae9-4434-b278-c90fc89885a6" providerId="ADAL" clId="{C81DBAC3-FB96-47CB-B628-2FCC22536A04}" dt="2021-07-08T11:58:56.549" v="637" actId="680"/>
        <pc:sldMkLst>
          <pc:docMk/>
          <pc:sldMk cId="641678918" sldId="288"/>
        </pc:sldMkLst>
      </pc:sldChg>
      <pc:sldMasterChg chg="modSldLayout">
        <pc:chgData name="Madeline Bode" userId="f535eebb-3ae9-4434-b278-c90fc89885a6" providerId="ADAL" clId="{C81DBAC3-FB96-47CB-B628-2FCC22536A04}" dt="2021-07-08T13:56:33" v="1143" actId="14100"/>
        <pc:sldMasterMkLst>
          <pc:docMk/>
          <pc:sldMasterMk cId="684914531" sldId="2147483663"/>
        </pc:sldMasterMkLst>
        <pc:sldLayoutChg chg="addSp delSp modSp mod">
          <pc:chgData name="Madeline Bode" userId="f535eebb-3ae9-4434-b278-c90fc89885a6" providerId="ADAL" clId="{C81DBAC3-FB96-47CB-B628-2FCC22536A04}" dt="2021-07-08T13:56:33" v="1143" actId="14100"/>
          <pc:sldLayoutMkLst>
            <pc:docMk/>
            <pc:sldMasterMk cId="684914531" sldId="2147483663"/>
            <pc:sldLayoutMk cId="4074409424" sldId="2147483664"/>
          </pc:sldLayoutMkLst>
          <pc:picChg chg="add del mod">
            <ac:chgData name="Madeline Bode" userId="f535eebb-3ae9-4434-b278-c90fc89885a6" providerId="ADAL" clId="{C81DBAC3-FB96-47CB-B628-2FCC22536A04}" dt="2021-07-08T13:56:15.299" v="1137" actId="478"/>
            <ac:picMkLst>
              <pc:docMk/>
              <pc:sldMasterMk cId="684914531" sldId="2147483663"/>
              <pc:sldLayoutMk cId="4074409424" sldId="2147483664"/>
              <ac:picMk id="2" creationId="{D82A9B2D-2F86-4FEF-A5B3-D45B079706D8}"/>
            </ac:picMkLst>
          </pc:picChg>
          <pc:picChg chg="add mod">
            <ac:chgData name="Madeline Bode" userId="f535eebb-3ae9-4434-b278-c90fc89885a6" providerId="ADAL" clId="{C81DBAC3-FB96-47CB-B628-2FCC22536A04}" dt="2021-07-08T13:56:33" v="1143" actId="14100"/>
            <ac:picMkLst>
              <pc:docMk/>
              <pc:sldMasterMk cId="684914531" sldId="2147483663"/>
              <pc:sldLayoutMk cId="4074409424" sldId="2147483664"/>
              <ac:picMk id="9" creationId="{F62C7D44-B873-4DB4-BAA4-8813CBDAA084}"/>
            </ac:picMkLst>
          </pc:picChg>
          <pc:picChg chg="mod">
            <ac:chgData name="Madeline Bode" userId="f535eebb-3ae9-4434-b278-c90fc89885a6" providerId="ADAL" clId="{C81DBAC3-FB96-47CB-B628-2FCC22536A04}" dt="2021-07-08T13:56:25.475" v="1140" actId="1076"/>
            <ac:picMkLst>
              <pc:docMk/>
              <pc:sldMasterMk cId="684914531" sldId="2147483663"/>
              <pc:sldLayoutMk cId="4074409424" sldId="2147483664"/>
              <ac:picMk id="14" creationId="{F6617BE5-0780-4881-87DB-1C0B92850BD8}"/>
            </ac:picMkLst>
          </pc:picChg>
          <pc:picChg chg="mod">
            <ac:chgData name="Madeline Bode" userId="f535eebb-3ae9-4434-b278-c90fc89885a6" providerId="ADAL" clId="{C81DBAC3-FB96-47CB-B628-2FCC22536A04}" dt="2021-07-08T13:56:26.701" v="1141" actId="1076"/>
            <ac:picMkLst>
              <pc:docMk/>
              <pc:sldMasterMk cId="684914531" sldId="2147483663"/>
              <pc:sldLayoutMk cId="4074409424" sldId="2147483664"/>
              <ac:picMk id="16" creationId="{F783CA5A-FF41-47A3-8F05-14668F65679A}"/>
            </ac:picMkLst>
          </pc:picChg>
        </pc:sldLayoutChg>
        <pc:sldLayoutChg chg="addSp delSp modSp mod">
          <pc:chgData name="Madeline Bode" userId="f535eebb-3ae9-4434-b278-c90fc89885a6" providerId="ADAL" clId="{C81DBAC3-FB96-47CB-B628-2FCC22536A04}" dt="2021-07-08T11:58:48.871" v="636"/>
          <pc:sldLayoutMkLst>
            <pc:docMk/>
            <pc:sldMasterMk cId="684914531" sldId="2147483663"/>
            <pc:sldLayoutMk cId="3659901493" sldId="2147483675"/>
          </pc:sldLayoutMkLst>
          <pc:grpChg chg="add mod">
            <ac:chgData name="Madeline Bode" userId="f535eebb-3ae9-4434-b278-c90fc89885a6" providerId="ADAL" clId="{C81DBAC3-FB96-47CB-B628-2FCC22536A04}" dt="2021-07-08T11:58:48.871" v="636"/>
            <ac:grpSpMkLst>
              <pc:docMk/>
              <pc:sldMasterMk cId="684914531" sldId="2147483663"/>
              <pc:sldLayoutMk cId="3659901493" sldId="2147483675"/>
              <ac:grpSpMk id="6" creationId="{8EC32C6E-230E-4C28-8F3D-5633F3310CB1}"/>
            </ac:grpSpMkLst>
          </pc:grpChg>
          <pc:picChg chg="del">
            <ac:chgData name="Madeline Bode" userId="f535eebb-3ae9-4434-b278-c90fc89885a6" providerId="ADAL" clId="{C81DBAC3-FB96-47CB-B628-2FCC22536A04}" dt="2021-07-08T11:58:48.153" v="635" actId="478"/>
            <ac:picMkLst>
              <pc:docMk/>
              <pc:sldMasterMk cId="684914531" sldId="2147483663"/>
              <pc:sldLayoutMk cId="3659901493" sldId="2147483675"/>
              <ac:picMk id="4" creationId="{00000000-0000-0000-0000-000000000000}"/>
            </ac:picMkLst>
          </pc:picChg>
          <pc:picChg chg="mod">
            <ac:chgData name="Madeline Bode" userId="f535eebb-3ae9-4434-b278-c90fc89885a6" providerId="ADAL" clId="{C81DBAC3-FB96-47CB-B628-2FCC22536A04}" dt="2021-07-08T11:58:48.871" v="636"/>
            <ac:picMkLst>
              <pc:docMk/>
              <pc:sldMasterMk cId="684914531" sldId="2147483663"/>
              <pc:sldLayoutMk cId="3659901493" sldId="2147483675"/>
              <ac:picMk id="7" creationId="{C391185F-0A95-4CD6-852D-D2BC1A44F749}"/>
            </ac:picMkLst>
          </pc:picChg>
          <pc:picChg chg="mod">
            <ac:chgData name="Madeline Bode" userId="f535eebb-3ae9-4434-b278-c90fc89885a6" providerId="ADAL" clId="{C81DBAC3-FB96-47CB-B628-2FCC22536A04}" dt="2021-07-08T11:58:48.871" v="636"/>
            <ac:picMkLst>
              <pc:docMk/>
              <pc:sldMasterMk cId="684914531" sldId="2147483663"/>
              <pc:sldLayoutMk cId="3659901493" sldId="2147483675"/>
              <ac:picMk id="8" creationId="{EF4698DF-8763-4AB7-A561-8C97D18A3EA1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235910305459487E-2"/>
          <c:y val="0.11065061196837196"/>
          <c:w val="0.9126455211918949"/>
          <c:h val="0.732749667941415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Männer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Zusammensetzung der BEG</c:v>
                </c:pt>
                <c:pt idx="1">
                  <c:v>gehaltene Anteile der BEG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71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95-47BE-BC99-51B6099D9382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Frauen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Zusammensetzung der BEG</c:v>
                </c:pt>
                <c:pt idx="1">
                  <c:v>gehaltene Anteile der BEG</c:v>
                </c:pt>
              </c:strCache>
            </c:str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29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95-47BE-BC99-51B6099D938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083418368"/>
        <c:axId val="1083421280"/>
      </c:barChart>
      <c:catAx>
        <c:axId val="108341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83421280"/>
        <c:crosses val="autoZero"/>
        <c:auto val="1"/>
        <c:lblAlgn val="ctr"/>
        <c:lblOffset val="100"/>
        <c:noMultiLvlLbl val="0"/>
      </c:catAx>
      <c:valAx>
        <c:axId val="108342128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8341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53453034735565"/>
          <c:y val="0.92857352980504371"/>
          <c:w val="0.61648377538979204"/>
          <c:h val="5.44446821597625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Männer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Vorstand</c:v>
                </c:pt>
                <c:pt idx="1">
                  <c:v>Geschäftsführung</c:v>
                </c:pt>
                <c:pt idx="2">
                  <c:v>Aufsichtsrat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65</c:v>
                </c:pt>
                <c:pt idx="1">
                  <c:v>81</c:v>
                </c:pt>
                <c:pt idx="2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5C-4BD7-AF5F-17FC1A0E5567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Frauen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Vorstand</c:v>
                </c:pt>
                <c:pt idx="1">
                  <c:v>Geschäftsführung</c:v>
                </c:pt>
                <c:pt idx="2">
                  <c:v>Aufsichtsrat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35</c:v>
                </c:pt>
                <c:pt idx="1">
                  <c:v>19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5C-4BD7-AF5F-17FC1A0E5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788152800"/>
        <c:axId val="1788152384"/>
      </c:barChart>
      <c:catAx>
        <c:axId val="178815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88152384"/>
        <c:crosses val="autoZero"/>
        <c:auto val="1"/>
        <c:lblAlgn val="ctr"/>
        <c:lblOffset val="100"/>
        <c:noMultiLvlLbl val="0"/>
      </c:catAx>
      <c:valAx>
        <c:axId val="178815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8815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858813113710637E-2"/>
          <c:y val="3.3072143627595182E-2"/>
          <c:w val="0.91963157255271966"/>
          <c:h val="0.818819030299788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Frauenanteil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durchschnittliche BEG</c:v>
                </c:pt>
                <c:pt idx="1">
                  <c:v>eG</c:v>
                </c:pt>
                <c:pt idx="2">
                  <c:v>GmbH &amp; Co. KG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29</c:v>
                </c:pt>
                <c:pt idx="1">
                  <c:v>33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C5-4397-ACC5-E8F764CE441B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Männeranteil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durchschnittliche BEG</c:v>
                </c:pt>
                <c:pt idx="1">
                  <c:v>eG</c:v>
                </c:pt>
                <c:pt idx="2">
                  <c:v>GmbH &amp; Co. KG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71</c:v>
                </c:pt>
                <c:pt idx="1">
                  <c:v>67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C5-4397-ACC5-E8F764CE44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8071856"/>
        <c:axId val="1088068528"/>
      </c:barChart>
      <c:catAx>
        <c:axId val="108807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88068528"/>
        <c:crosses val="autoZero"/>
        <c:auto val="1"/>
        <c:lblAlgn val="ctr"/>
        <c:lblOffset val="100"/>
        <c:noMultiLvlLbl val="0"/>
      </c:catAx>
      <c:valAx>
        <c:axId val="108806852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8807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333992517324133E-2"/>
          <c:y val="2.9007983563085996E-2"/>
          <c:w val="0.91250666756673404"/>
          <c:h val="0.808267133813120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Frauenanteil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durchschnittliche BEG</c:v>
                </c:pt>
                <c:pt idx="1">
                  <c:v>BEG &lt; 40 Anteilseigner*innen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29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C4-49A4-A00E-395FD8506534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Männeranteil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durchschnittliche BEG</c:v>
                </c:pt>
                <c:pt idx="1">
                  <c:v>BEG &lt; 40 Anteilseigner*innen</c:v>
                </c:pt>
              </c:strCache>
            </c:str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71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C4-49A4-A00E-395FD8506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10338496"/>
        <c:axId val="1410336000"/>
      </c:barChart>
      <c:catAx>
        <c:axId val="141033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10336000"/>
        <c:crosses val="autoZero"/>
        <c:auto val="1"/>
        <c:lblAlgn val="ctr"/>
        <c:lblOffset val="100"/>
        <c:noMultiLvlLbl val="0"/>
      </c:catAx>
      <c:valAx>
        <c:axId val="141033600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10338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8052401552347"/>
          <c:y val="7.092215303435058E-2"/>
          <c:w val="0.88342546386507659"/>
          <c:h val="0.499275452871427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Gewinnungsarten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persönliche Ansprache</c:v>
                </c:pt>
                <c:pt idx="1">
                  <c:v>Mund-zu-Mund Propaganda</c:v>
                </c:pt>
                <c:pt idx="2">
                  <c:v>Informationsveranstaltungen</c:v>
                </c:pt>
                <c:pt idx="3">
                  <c:v>auf lokale Veranstaltungen</c:v>
                </c:pt>
                <c:pt idx="4">
                  <c:v>Klassische Öffentlichkeitsarbeit</c:v>
                </c:pt>
                <c:pt idx="5">
                  <c:v>Social Media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81</c:v>
                </c:pt>
                <c:pt idx="1">
                  <c:v>67</c:v>
                </c:pt>
                <c:pt idx="2">
                  <c:v>56</c:v>
                </c:pt>
                <c:pt idx="3">
                  <c:v>44</c:v>
                </c:pt>
                <c:pt idx="4">
                  <c:v>26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50-499F-8D4D-0F0D5C163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4514176"/>
        <c:axId val="2094515840"/>
      </c:barChart>
      <c:catAx>
        <c:axId val="209451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94515840"/>
        <c:crosses val="autoZero"/>
        <c:auto val="1"/>
        <c:lblAlgn val="ctr"/>
        <c:lblOffset val="100"/>
        <c:noMultiLvlLbl val="0"/>
      </c:catAx>
      <c:valAx>
        <c:axId val="209451584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94514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897518396383752"/>
          <c:y val="0.93872307115557363"/>
          <c:w val="0.21654460429335032"/>
          <c:h val="6.12769288444263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Männer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fehlende finanzielle Mittel von Frauen</c:v>
                </c:pt>
                <c:pt idx="1">
                  <c:v>Projekte wirken (gerade für Frauen) nicht offen für Partizipation</c:v>
                </c:pt>
                <c:pt idx="2">
                  <c:v>technische Projekte wirken abschreckend</c:v>
                </c:pt>
                <c:pt idx="3">
                  <c:v>schwierige politische Rahmenbedingungen für Bürgerenergie</c:v>
                </c:pt>
                <c:pt idx="4">
                  <c:v>fehlende Zeit</c:v>
                </c:pt>
                <c:pt idx="5">
                  <c:v>Sonstiges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25</c:v>
                </c:pt>
                <c:pt idx="1">
                  <c:v>29</c:v>
                </c:pt>
                <c:pt idx="2">
                  <c:v>26</c:v>
                </c:pt>
                <c:pt idx="3">
                  <c:v>20</c:v>
                </c:pt>
                <c:pt idx="4">
                  <c:v>15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BA-411E-BF82-988941C6ACCD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Frauen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Tabelle1!$A$2:$A$7</c:f>
              <c:strCache>
                <c:ptCount val="6"/>
                <c:pt idx="0">
                  <c:v>fehlende finanzielle Mittel von Frauen</c:v>
                </c:pt>
                <c:pt idx="1">
                  <c:v>Projekte wirken (gerade für Frauen) nicht offen für Partizipation</c:v>
                </c:pt>
                <c:pt idx="2">
                  <c:v>technische Projekte wirken abschreckend</c:v>
                </c:pt>
                <c:pt idx="3">
                  <c:v>schwierige politische Rahmenbedingungen für Bürgerenergie</c:v>
                </c:pt>
                <c:pt idx="4">
                  <c:v>fehlende Zeit</c:v>
                </c:pt>
                <c:pt idx="5">
                  <c:v>Sonstiges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44</c:v>
                </c:pt>
                <c:pt idx="1">
                  <c:v>26</c:v>
                </c:pt>
                <c:pt idx="2">
                  <c:v>18</c:v>
                </c:pt>
                <c:pt idx="3">
                  <c:v>22</c:v>
                </c:pt>
                <c:pt idx="4">
                  <c:v>25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BA-411E-BF82-988941C6ACC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60673104"/>
        <c:axId val="2060674352"/>
      </c:barChart>
      <c:catAx>
        <c:axId val="2060673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60674352"/>
        <c:crosses val="autoZero"/>
        <c:auto val="1"/>
        <c:lblAlgn val="ctr"/>
        <c:lblOffset val="100"/>
        <c:noMultiLvlLbl val="0"/>
      </c:catAx>
      <c:valAx>
        <c:axId val="2060674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6067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572470107903181E-2"/>
          <c:y val="1.9071248906386701E-2"/>
          <c:w val="0.95642752989209678"/>
          <c:h val="0.933537360564304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Tabelle1!$E$2</c:f>
              <c:strCache>
                <c:ptCount val="1"/>
                <c:pt idx="0">
                  <c:v>Männer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Tabelle1!$F$1:$G$1</c:f>
              <c:strCache>
                <c:ptCount val="2"/>
                <c:pt idx="0">
                  <c:v>Frauenanteil BEGs allgemein</c:v>
                </c:pt>
                <c:pt idx="1">
                  <c:v>Frauenanteil in BEGs mit Frauen in leitenden Gremien</c:v>
                </c:pt>
              </c:strCache>
            </c:strRef>
          </c:cat>
          <c:val>
            <c:numRef>
              <c:f>Tabelle1!$F$2:$G$2</c:f>
              <c:numCache>
                <c:formatCode>General</c:formatCode>
                <c:ptCount val="2"/>
                <c:pt idx="0">
                  <c:v>71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CA-4A88-9ECD-9D7DDA45A802}"/>
            </c:ext>
          </c:extLst>
        </c:ser>
        <c:ser>
          <c:idx val="1"/>
          <c:order val="1"/>
          <c:tx>
            <c:strRef>
              <c:f>Tabelle1!$E$3</c:f>
              <c:strCache>
                <c:ptCount val="1"/>
                <c:pt idx="0">
                  <c:v>Frauen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Tabelle1!$F$1:$G$1</c:f>
              <c:strCache>
                <c:ptCount val="2"/>
                <c:pt idx="0">
                  <c:v>Frauenanteil BEGs allgemein</c:v>
                </c:pt>
                <c:pt idx="1">
                  <c:v>Frauenanteil in BEGs mit Frauen in leitenden Gremien</c:v>
                </c:pt>
              </c:strCache>
            </c:strRef>
          </c:cat>
          <c:val>
            <c:numRef>
              <c:f>Tabelle1!$F$3:$G$3</c:f>
              <c:numCache>
                <c:formatCode>General</c:formatCode>
                <c:ptCount val="2"/>
                <c:pt idx="0">
                  <c:v>29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CA-4A88-9ECD-9D7DDA45A8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4391440"/>
        <c:axId val="504397680"/>
      </c:barChart>
      <c:catAx>
        <c:axId val="50439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04397680"/>
        <c:crosses val="autoZero"/>
        <c:auto val="1"/>
        <c:lblAlgn val="ctr"/>
        <c:lblOffset val="100"/>
        <c:noMultiLvlLbl val="0"/>
      </c:catAx>
      <c:valAx>
        <c:axId val="504397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0439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723783366408632"/>
          <c:y val="5.6084820788743078E-2"/>
          <c:w val="0.17923647345286658"/>
          <c:h val="6.04971734302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681499" cy="4676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505145" y="0"/>
            <a:ext cx="2681499" cy="4676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141C6-00E8-49C4-8F46-C019BD474295}" type="datetimeFigureOut">
              <a:rPr lang="de-DE" smtClean="0"/>
              <a:t>09.07.2021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6863" y="1163638"/>
            <a:ext cx="5594350" cy="31480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18808" y="4485353"/>
            <a:ext cx="4950460" cy="36698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8852584"/>
            <a:ext cx="2681499" cy="4676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505145" y="8852584"/>
            <a:ext cx="2681499" cy="4676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90699-CFF4-407E-89E4-E9EA4A5F96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353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90699-CFF4-407E-89E4-E9EA4A5F962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007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Persönliche Ansprache dominiert</a:t>
            </a:r>
          </a:p>
          <a:p>
            <a:pPr marL="171450" indent="-171450">
              <a:buFontTx/>
              <a:buChar char="-"/>
            </a:pPr>
            <a:r>
              <a:rPr lang="de-DE" dirty="0"/>
              <a:t>Allerdings gab knapp die Hälfte der Männer an, über Eigenrecherche zur BEG gekommen zu sein (bei Frauen 30 %), während Frauen eher über persönliche Kontakt Zugang bekommen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90699-CFF4-407E-89E4-E9EA4A5F962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6454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Annahme, dass Geld eine Hürde darstellt, wird nicht nur von den Anteilseigner*innen gestützt, sondern auch stärker von Frauen gewichtet</a:t>
            </a:r>
          </a:p>
          <a:p>
            <a:pPr marL="171450" indent="-171450">
              <a:buFontTx/>
              <a:buChar char="-"/>
            </a:pPr>
            <a:r>
              <a:rPr lang="de-DE" dirty="0"/>
              <a:t>Beitragssatz liegt bei PV-Anlagen niedriger als bei Wind, in Genossenschaften niedriger als bei einer GmbH</a:t>
            </a:r>
          </a:p>
          <a:p>
            <a:pPr marL="171450" indent="-171450">
              <a:buFontTx/>
              <a:buChar char="-"/>
            </a:pPr>
            <a:r>
              <a:rPr lang="de-DE" dirty="0"/>
              <a:t>Unterschiede im Bezug auf Wahrnehmung der technologischen Komplexität kann zu einer Öffentlichkeitsarbeit führen, die weiter vorrangig Männer anspricht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90699-CFF4-407E-89E4-E9EA4A5F962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566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dirty="0"/>
              <a:t>- Erklärt Unterschiede bei der Beteiligung von Frauen in GmbHs/GbRs sowie Wind vs. PV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90699-CFF4-407E-89E4-E9EA4A5F962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732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Hoher Anteil an Frauen in den BEGs, deren Fragebögen durch eine Frau beantwortet wurde und die diese BEG somit nach außen hin repräsentiert</a:t>
            </a:r>
          </a:p>
          <a:p>
            <a:pPr marL="171450" indent="-171450">
              <a:buFontTx/>
              <a:buChar char="-"/>
            </a:pPr>
            <a:r>
              <a:rPr lang="de-DE" dirty="0"/>
              <a:t>Feststehende Muster können gezielt durch die eigene weibliche Präsenz und das Werben für Bürgerenergie überwunden werden</a:t>
            </a:r>
          </a:p>
          <a:p>
            <a:pPr marL="171450" indent="-171450">
              <a:buFontTx/>
              <a:buChar char="-"/>
            </a:pPr>
            <a:r>
              <a:rPr lang="de-DE" dirty="0"/>
              <a:t>Mitunter besteht hier eine größere Bereitschaft zur Flexibilität</a:t>
            </a:r>
          </a:p>
          <a:p>
            <a:pPr marL="171450" indent="-171450">
              <a:buFontTx/>
              <a:buChar char="-"/>
            </a:pPr>
            <a:r>
              <a:rPr lang="de-DE" dirty="0"/>
              <a:t>Frauen müssten in ihrer persönlichen Lebenswirklichkeit abgeholt werden (Funktion von </a:t>
            </a:r>
            <a:r>
              <a:rPr lang="de-DE" dirty="0" err="1"/>
              <a:t>Role</a:t>
            </a:r>
            <a:r>
              <a:rPr lang="de-DE" dirty="0"/>
              <a:t> Models) </a:t>
            </a:r>
          </a:p>
          <a:p>
            <a:pPr marL="171450" indent="-171450">
              <a:buFontTx/>
              <a:buChar char="-"/>
            </a:pPr>
            <a:r>
              <a:rPr lang="de-DE" dirty="0"/>
              <a:t>Persönliche Ansprache von Frau zu Frau kann Schlüssel darstellen, um Passivität zu durchbrechen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90699-CFF4-407E-89E4-E9EA4A5F962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2593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Herford mit 36 % weiblichen Anteilseignerinnen, die 54 % der Anteile halten, Solingen mit 40 % Frauenanteil</a:t>
            </a:r>
          </a:p>
          <a:p>
            <a:pPr marL="171450" indent="-171450">
              <a:buFontTx/>
              <a:buChar char="-"/>
            </a:pPr>
            <a:r>
              <a:rPr lang="de-DE" dirty="0"/>
              <a:t>Fokus, dass man mit einer Beteiligung eine Geldanlage hat, mit der die Ausbildung der Kinder und der Lebensabend finanziert werden kann</a:t>
            </a:r>
          </a:p>
          <a:p>
            <a:pPr marL="171450" indent="-171450">
              <a:buFontTx/>
              <a:buChar char="-"/>
            </a:pPr>
            <a:r>
              <a:rPr lang="de-DE" dirty="0"/>
              <a:t>Mitmachprojekte bspw. gemeinsame Installation einer PV-Anlage</a:t>
            </a:r>
          </a:p>
          <a:p>
            <a:pPr marL="171450" indent="-171450">
              <a:buFontTx/>
              <a:buChar char="-"/>
            </a:pPr>
            <a:r>
              <a:rPr lang="de-DE" dirty="0"/>
              <a:t>Besuch von Stadtwerken und energieautarken Betrieben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90699-CFF4-407E-89E4-E9EA4A5F962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5691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90699-CFF4-407E-89E4-E9EA4A5F962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506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90699-CFF4-407E-89E4-E9EA4A5F962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2430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90699-CFF4-407E-89E4-E9EA4A5F962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5383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90699-CFF4-407E-89E4-E9EA4A5F962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6956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90699-CFF4-407E-89E4-E9EA4A5F962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3480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90699-CFF4-407E-89E4-E9EA4A5F962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0806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90699-CFF4-407E-89E4-E9EA4A5F962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8032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90699-CFF4-407E-89E4-E9EA4A5F962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4247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90699-CFF4-407E-89E4-E9EA4A5F962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2669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90699-CFF4-407E-89E4-E9EA4A5F962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297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mit ein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 hasCustomPrompt="1"/>
          </p:nvPr>
        </p:nvSpPr>
        <p:spPr>
          <a:xfrm>
            <a:off x="432000" y="2420338"/>
            <a:ext cx="5400000" cy="1727715"/>
          </a:xfrm>
        </p:spPr>
        <p:txBody>
          <a:bodyPr anchor="b" anchorCtr="0">
            <a:noAutofit/>
          </a:bodyPr>
          <a:lstStyle>
            <a:lvl1pPr>
              <a:lnSpc>
                <a:spcPts val="4400"/>
              </a:lnSpc>
              <a:defRPr sz="4000" cap="all" spc="-40" baseline="0"/>
            </a:lvl1pPr>
          </a:lstStyle>
          <a:p>
            <a:r>
              <a:rPr lang="de-DE" dirty="0" err="1"/>
              <a:t>TITEl</a:t>
            </a:r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32000" y="4243824"/>
            <a:ext cx="5400000" cy="1188000"/>
          </a:xfrm>
        </p:spPr>
        <p:txBody>
          <a:bodyPr/>
          <a:lstStyle>
            <a:lvl1pPr>
              <a:lnSpc>
                <a:spcPts val="3120"/>
              </a:lnSpc>
              <a:defRPr sz="2400" spc="30" baseline="0">
                <a:solidFill>
                  <a:schemeClr val="accent3"/>
                </a:solidFill>
              </a:defRPr>
            </a:lvl1pPr>
            <a:lvl2pPr marL="0" indent="0">
              <a:lnSpc>
                <a:spcPts val="2880"/>
              </a:lnSpc>
              <a:spcBef>
                <a:spcPts val="1047"/>
              </a:spcBef>
              <a:buNone/>
              <a:defRPr sz="2400">
                <a:solidFill>
                  <a:schemeClr val="accent3"/>
                </a:solidFill>
              </a:defRPr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0" name="Bildplatzhalter 19"/>
          <p:cNvSpPr>
            <a:spLocks noGrp="1"/>
          </p:cNvSpPr>
          <p:nvPr>
            <p:ph type="pic" sz="quarter" idx="13"/>
          </p:nvPr>
        </p:nvSpPr>
        <p:spPr>
          <a:xfrm>
            <a:off x="6095388" y="0"/>
            <a:ext cx="6096612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432000" y="6157100"/>
            <a:ext cx="1992600" cy="234710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32400" rIns="36000" bIns="32400" rtlCol="0" anchor="ctr" anchorCtr="0">
            <a:spAutoFit/>
          </a:bodyPr>
          <a:lstStyle/>
          <a:p>
            <a:pPr algn="ctr"/>
            <a:r>
              <a:rPr lang="de-DE" sz="1100" b="1" dirty="0">
                <a:solidFill>
                  <a:schemeClr val="bg1"/>
                </a:solidFill>
              </a:rPr>
              <a:t>www.wwindea.org/women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6617BE5-0780-4881-87DB-1C0B92850B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24" y="853722"/>
            <a:ext cx="1284334" cy="428026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F783CA5A-FF41-47A3-8F05-14668F6567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19" y="128446"/>
            <a:ext cx="874875" cy="61972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62C7D44-B873-4DB4-BAA4-8813CBDAA0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7927" y="535394"/>
            <a:ext cx="1500088" cy="53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0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zwei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/>
          <p:cNvSpPr>
            <a:spLocks noGrp="1"/>
          </p:cNvSpPr>
          <p:nvPr>
            <p:ph type="pic" sz="quarter" idx="13"/>
          </p:nvPr>
        </p:nvSpPr>
        <p:spPr>
          <a:xfrm>
            <a:off x="6095388" y="432000"/>
            <a:ext cx="2833200" cy="4266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432000" y="6118629"/>
            <a:ext cx="1992600" cy="311654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32400" rIns="36000" bIns="32400" rtlCol="0" anchor="ctr" anchorCtr="0">
            <a:spAutoFit/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WWW.LEE-NRW.DE</a:t>
            </a:r>
          </a:p>
        </p:txBody>
      </p:sp>
      <p:sp>
        <p:nvSpPr>
          <p:cNvPr id="7" name="Bildplatzhalter 19"/>
          <p:cNvSpPr>
            <a:spLocks noGrp="1"/>
          </p:cNvSpPr>
          <p:nvPr>
            <p:ph type="pic" sz="quarter" idx="14"/>
          </p:nvPr>
        </p:nvSpPr>
        <p:spPr>
          <a:xfrm>
            <a:off x="7984800" y="3267000"/>
            <a:ext cx="4207200" cy="3159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Titel 14">
            <a:extLst>
              <a:ext uri="{FF2B5EF4-FFF2-40B4-BE49-F238E27FC236}">
                <a16:creationId xmlns:a16="http://schemas.microsoft.com/office/drawing/2014/main" id="{00DC76A2-FE60-484D-B350-8F66A63197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420338"/>
            <a:ext cx="5400000" cy="1727715"/>
          </a:xfrm>
        </p:spPr>
        <p:txBody>
          <a:bodyPr anchor="b" anchorCtr="0">
            <a:noAutofit/>
          </a:bodyPr>
          <a:lstStyle>
            <a:lvl1pPr>
              <a:lnSpc>
                <a:spcPts val="4400"/>
              </a:lnSpc>
              <a:defRPr sz="4000" cap="all" spc="-40" baseline="0"/>
            </a:lvl1pPr>
          </a:lstStyle>
          <a:p>
            <a:r>
              <a:rPr lang="de-DE" dirty="0" err="1"/>
              <a:t>TITEl</a:t>
            </a:r>
            <a:endParaRPr lang="de-DE" dirty="0"/>
          </a:p>
        </p:txBody>
      </p:sp>
      <p:sp>
        <p:nvSpPr>
          <p:cNvPr id="9" name="Textplatzhalter 17">
            <a:extLst>
              <a:ext uri="{FF2B5EF4-FFF2-40B4-BE49-F238E27FC236}">
                <a16:creationId xmlns:a16="http://schemas.microsoft.com/office/drawing/2014/main" id="{1ED37F53-C202-4D34-AF0A-706F0939BC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2000" y="4243824"/>
            <a:ext cx="5400000" cy="1188000"/>
          </a:xfrm>
        </p:spPr>
        <p:txBody>
          <a:bodyPr/>
          <a:lstStyle>
            <a:lvl1pPr>
              <a:lnSpc>
                <a:spcPts val="3120"/>
              </a:lnSpc>
              <a:defRPr sz="2400" spc="30" baseline="0">
                <a:solidFill>
                  <a:schemeClr val="accent3"/>
                </a:solidFill>
              </a:defRPr>
            </a:lvl1pPr>
            <a:lvl2pPr marL="0" indent="0">
              <a:lnSpc>
                <a:spcPts val="2880"/>
              </a:lnSpc>
              <a:spcBef>
                <a:spcPts val="1047"/>
              </a:spcBef>
              <a:buNone/>
              <a:defRPr sz="2400">
                <a:solidFill>
                  <a:schemeClr val="accent3"/>
                </a:solidFill>
              </a:defRPr>
            </a:lvl2pPr>
          </a:lstStyle>
          <a:p>
            <a:pPr lvl="0"/>
            <a:r>
              <a:rPr lang="de-DE" dirty="0"/>
              <a:t>Untertitel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68BCF16-FD5D-4719-A150-74E5EDFD05BE}"/>
              </a:ext>
            </a:extLst>
          </p:cNvPr>
          <p:cNvGrpSpPr/>
          <p:nvPr userDrawn="1"/>
        </p:nvGrpSpPr>
        <p:grpSpPr>
          <a:xfrm>
            <a:off x="10317515" y="138223"/>
            <a:ext cx="1607522" cy="948002"/>
            <a:chOff x="10317515" y="138223"/>
            <a:chExt cx="1607522" cy="948002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0E9F444B-4C48-4894-B689-51C97B56F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7515" y="658199"/>
              <a:ext cx="1284334" cy="428026"/>
            </a:xfrm>
            <a:prstGeom prst="rect">
              <a:avLst/>
            </a:prstGeom>
          </p:spPr>
        </p:pic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EA5AB3D8-6954-4E17-B8AA-0D28E64D23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0162" y="138223"/>
              <a:ext cx="874875" cy="61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6216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lang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21"/>
          <p:cNvSpPr txBox="1"/>
          <p:nvPr/>
        </p:nvSpPr>
        <p:spPr>
          <a:xfrm>
            <a:off x="432000" y="6118629"/>
            <a:ext cx="1992600" cy="311654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32400" rIns="36000" bIns="32400" rtlCol="0" anchor="ctr" anchorCtr="0">
            <a:spAutoFit/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WWW.LEE-NRW.DE</a:t>
            </a:r>
          </a:p>
        </p:txBody>
      </p:sp>
      <p:sp>
        <p:nvSpPr>
          <p:cNvPr id="6" name="Titel 14">
            <a:extLst>
              <a:ext uri="{FF2B5EF4-FFF2-40B4-BE49-F238E27FC236}">
                <a16:creationId xmlns:a16="http://schemas.microsoft.com/office/drawing/2014/main" id="{4F0321C8-8CCF-4AF2-9CCB-A7B66F454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420338"/>
            <a:ext cx="9442800" cy="1727715"/>
          </a:xfrm>
        </p:spPr>
        <p:txBody>
          <a:bodyPr anchor="b" anchorCtr="0">
            <a:noAutofit/>
          </a:bodyPr>
          <a:lstStyle>
            <a:lvl1pPr>
              <a:lnSpc>
                <a:spcPts val="4400"/>
              </a:lnSpc>
              <a:defRPr sz="4000" cap="all" spc="-40" baseline="0"/>
            </a:lvl1pPr>
          </a:lstStyle>
          <a:p>
            <a:r>
              <a:rPr lang="de-DE" dirty="0" err="1"/>
              <a:t>TITEl</a:t>
            </a:r>
            <a:endParaRPr lang="de-DE" dirty="0"/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2C88371D-CCA4-4E66-BC30-9C7531FD64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2000" y="4243824"/>
            <a:ext cx="9442800" cy="1188000"/>
          </a:xfrm>
        </p:spPr>
        <p:txBody>
          <a:bodyPr/>
          <a:lstStyle>
            <a:lvl1pPr>
              <a:lnSpc>
                <a:spcPts val="3120"/>
              </a:lnSpc>
              <a:defRPr sz="2400" spc="30" baseline="0">
                <a:solidFill>
                  <a:schemeClr val="accent3"/>
                </a:solidFill>
              </a:defRPr>
            </a:lvl1pPr>
            <a:lvl2pPr marL="0" indent="0">
              <a:lnSpc>
                <a:spcPts val="2880"/>
              </a:lnSpc>
              <a:spcBef>
                <a:spcPts val="1047"/>
              </a:spcBef>
              <a:buNone/>
              <a:defRPr sz="2400">
                <a:solidFill>
                  <a:schemeClr val="accent3"/>
                </a:solidFill>
              </a:defRPr>
            </a:lvl2pPr>
          </a:lstStyle>
          <a:p>
            <a:pPr lvl="0"/>
            <a:r>
              <a:rPr lang="de-DE" dirty="0"/>
              <a:t>Untertitel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A5F39F7-02C7-4815-9F67-B8F821BAD34E}"/>
              </a:ext>
            </a:extLst>
          </p:cNvPr>
          <p:cNvGrpSpPr/>
          <p:nvPr userDrawn="1"/>
        </p:nvGrpSpPr>
        <p:grpSpPr>
          <a:xfrm>
            <a:off x="10317515" y="138223"/>
            <a:ext cx="1607522" cy="948002"/>
            <a:chOff x="10317515" y="138223"/>
            <a:chExt cx="1607522" cy="948002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8555C22B-B883-4940-B267-9A4BDFC64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7515" y="658199"/>
              <a:ext cx="1284334" cy="428026"/>
            </a:xfrm>
            <a:prstGeom prst="rect">
              <a:avLst/>
            </a:prstGeom>
          </p:spPr>
        </p:pic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4A4A2166-323F-42B1-81CF-4A5D9FC511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0162" y="138223"/>
              <a:ext cx="874875" cy="61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2115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PK Frauen in der Bürgerenergie, 12. Juli 2021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FEE734-AE68-4636-9EF0-B419332DA09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2"/>
          </p:nvPr>
        </p:nvSpPr>
        <p:spPr>
          <a:xfrm>
            <a:off x="432000" y="1897420"/>
            <a:ext cx="7380000" cy="423985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31999" y="1301630"/>
            <a:ext cx="7380000" cy="288000"/>
          </a:xfrm>
        </p:spPr>
        <p:txBody>
          <a:bodyPr/>
          <a:lstStyle>
            <a:lvl1pPr>
              <a:lnSpc>
                <a:spcPts val="2640"/>
              </a:lnSpc>
              <a:defRPr sz="2000" b="0" cap="all" spc="0" baseline="0">
                <a:solidFill>
                  <a:schemeClr val="accent3"/>
                </a:solidFill>
              </a:defRPr>
            </a:lvl1pPr>
            <a:lvl2pPr marL="0" indent="0">
              <a:lnSpc>
                <a:spcPts val="2640"/>
              </a:lnSpc>
              <a:spcBef>
                <a:spcPts val="50"/>
              </a:spcBef>
              <a:buNone/>
              <a:defRPr cap="all" spc="40" baseline="0">
                <a:solidFill>
                  <a:schemeClr val="accent3"/>
                </a:solidFill>
              </a:defRPr>
            </a:lvl2pPr>
          </a:lstStyle>
          <a:p>
            <a:pPr lvl="0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72851E9-E116-444A-B220-D0771F537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48087"/>
            <a:ext cx="7380000" cy="792000"/>
          </a:xfrm>
        </p:spPr>
        <p:txBody>
          <a:bodyPr anchor="b" anchorCtr="0"/>
          <a:lstStyle>
            <a:lvl1pPr>
              <a:lnSpc>
                <a:spcPts val="3200"/>
              </a:lnSpc>
              <a:defRPr sz="3000"/>
            </a:lvl1pPr>
          </a:lstStyle>
          <a:p>
            <a:r>
              <a:rPr lang="de-DE" dirty="0"/>
              <a:t>Headline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BC1AA1E-2D40-4FCE-BE39-EE6ED23CD27C}"/>
              </a:ext>
            </a:extLst>
          </p:cNvPr>
          <p:cNvGrpSpPr/>
          <p:nvPr userDrawn="1"/>
        </p:nvGrpSpPr>
        <p:grpSpPr>
          <a:xfrm>
            <a:off x="10317515" y="138223"/>
            <a:ext cx="1607522" cy="948002"/>
            <a:chOff x="10317515" y="138223"/>
            <a:chExt cx="1607522" cy="948002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7515" y="658199"/>
              <a:ext cx="1284334" cy="428026"/>
            </a:xfrm>
            <a:prstGeom prst="rect">
              <a:avLst/>
            </a:prstGeom>
          </p:spPr>
        </p:pic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A5755C14-9689-B348-9158-71781149B5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0162" y="138223"/>
              <a:ext cx="874875" cy="61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889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PK Frauen in der Bürgerenergie, 12. Juli 2021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FEE734-AE68-4636-9EF0-B419332DA09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4"/>
          </p:nvPr>
        </p:nvSpPr>
        <p:spPr>
          <a:xfrm>
            <a:off x="3355200" y="1897062"/>
            <a:ext cx="5483388" cy="3646937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355200" y="5641857"/>
            <a:ext cx="5483388" cy="495418"/>
          </a:xfrm>
        </p:spPr>
        <p:txBody>
          <a:bodyPr/>
          <a:lstStyle>
            <a:lvl1pPr>
              <a:lnSpc>
                <a:spcPts val="1920"/>
              </a:lnSpc>
              <a:defRPr sz="160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6A7F1E48-3E4D-4F92-BC0D-96815233B4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999" y="1301630"/>
            <a:ext cx="7380000" cy="288000"/>
          </a:xfrm>
        </p:spPr>
        <p:txBody>
          <a:bodyPr/>
          <a:lstStyle>
            <a:lvl1pPr>
              <a:lnSpc>
                <a:spcPts val="2640"/>
              </a:lnSpc>
              <a:defRPr sz="2000" b="0" cap="all" spc="0" baseline="0">
                <a:solidFill>
                  <a:schemeClr val="accent3"/>
                </a:solidFill>
              </a:defRPr>
            </a:lvl1pPr>
            <a:lvl2pPr marL="0" indent="0">
              <a:lnSpc>
                <a:spcPts val="2640"/>
              </a:lnSpc>
              <a:spcBef>
                <a:spcPts val="50"/>
              </a:spcBef>
              <a:buNone/>
              <a:defRPr cap="all" spc="40" baseline="0">
                <a:solidFill>
                  <a:schemeClr val="accent3"/>
                </a:solidFill>
              </a:defRPr>
            </a:lvl2pPr>
          </a:lstStyle>
          <a:p>
            <a:pPr lvl="0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10" name="Titel 5">
            <a:extLst>
              <a:ext uri="{FF2B5EF4-FFF2-40B4-BE49-F238E27FC236}">
                <a16:creationId xmlns:a16="http://schemas.microsoft.com/office/drawing/2014/main" id="{AA702901-9415-48A0-9503-D4AB613D0E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48087"/>
            <a:ext cx="7380000" cy="792000"/>
          </a:xfrm>
        </p:spPr>
        <p:txBody>
          <a:bodyPr anchor="b" anchorCtr="0"/>
          <a:lstStyle>
            <a:lvl1pPr>
              <a:lnSpc>
                <a:spcPts val="3200"/>
              </a:lnSpc>
              <a:defRPr sz="3000"/>
            </a:lvl1pPr>
          </a:lstStyle>
          <a:p>
            <a:r>
              <a:rPr lang="de-DE" dirty="0"/>
              <a:t>Headline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5D47C941-AC85-4925-B467-5ED9440DBC00}"/>
              </a:ext>
            </a:extLst>
          </p:cNvPr>
          <p:cNvGrpSpPr/>
          <p:nvPr userDrawn="1"/>
        </p:nvGrpSpPr>
        <p:grpSpPr>
          <a:xfrm>
            <a:off x="10317515" y="138223"/>
            <a:ext cx="1607522" cy="948002"/>
            <a:chOff x="10317515" y="138223"/>
            <a:chExt cx="1607522" cy="948002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3675F7EF-AD5E-484B-ADE3-891F34A7A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7515" y="658199"/>
              <a:ext cx="1284334" cy="428026"/>
            </a:xfrm>
            <a:prstGeom prst="rect">
              <a:avLst/>
            </a:prstGeom>
          </p:spPr>
        </p:pic>
        <p:pic>
          <p:nvPicPr>
            <p:cNvPr id="14" name="Picture 5">
              <a:extLst>
                <a:ext uri="{FF2B5EF4-FFF2-40B4-BE49-F238E27FC236}">
                  <a16:creationId xmlns:a16="http://schemas.microsoft.com/office/drawing/2014/main" id="{9E42F1E0-643F-4129-84AF-8D05F4D223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0162" y="138223"/>
              <a:ext cx="874875" cy="61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755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schub/Zitat/Kapiteltrenner bla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PK Frauen in der Bürgerenergie, 12. Juli 2021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FEE734-AE68-4636-9EF0-B419332DA09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2"/>
          </p:nvPr>
        </p:nvSpPr>
        <p:spPr>
          <a:xfrm>
            <a:off x="432000" y="1897063"/>
            <a:ext cx="10065600" cy="4242184"/>
          </a:xfrm>
        </p:spPr>
        <p:txBody>
          <a:bodyPr/>
          <a:lstStyle>
            <a:lvl1pPr>
              <a:lnSpc>
                <a:spcPts val="4400"/>
              </a:lnSpc>
              <a:defRPr sz="4000" b="1" cap="all" spc="-4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EC32C6E-230E-4C28-8F3D-5633F3310CB1}"/>
              </a:ext>
            </a:extLst>
          </p:cNvPr>
          <p:cNvGrpSpPr/>
          <p:nvPr userDrawn="1"/>
        </p:nvGrpSpPr>
        <p:grpSpPr>
          <a:xfrm>
            <a:off x="10317515" y="138223"/>
            <a:ext cx="1607522" cy="948002"/>
            <a:chOff x="10317515" y="138223"/>
            <a:chExt cx="1607522" cy="948002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391185F-0A95-4CD6-852D-D2BC1A44F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7515" y="658199"/>
              <a:ext cx="1284334" cy="428026"/>
            </a:xfrm>
            <a:prstGeom prst="rect">
              <a:avLst/>
            </a:prstGeom>
          </p:spPr>
        </p:pic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EF4698DF-8763-4AB7-A561-8C97D18A3E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0162" y="138223"/>
              <a:ext cx="874875" cy="61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990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schub/Zitat/Kapiteltrenner grü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PK Frauen in der Bürgerenergie, 12. Juli 2021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FEE734-AE68-4636-9EF0-B419332DA09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2"/>
          </p:nvPr>
        </p:nvSpPr>
        <p:spPr>
          <a:xfrm>
            <a:off x="432000" y="1897063"/>
            <a:ext cx="10065600" cy="4242184"/>
          </a:xfrm>
        </p:spPr>
        <p:txBody>
          <a:bodyPr/>
          <a:lstStyle>
            <a:lvl1pPr>
              <a:lnSpc>
                <a:spcPts val="4400"/>
              </a:lnSpc>
              <a:defRPr sz="4000" b="1" cap="all" spc="-4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509" y="390399"/>
            <a:ext cx="2333372" cy="77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5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schub/Zitat/Kapiteltrenner gel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PK Frauen in der Bürgerenergie, 12. Juli 2021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FEE734-AE68-4636-9EF0-B419332DA09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2"/>
          </p:nvPr>
        </p:nvSpPr>
        <p:spPr>
          <a:xfrm>
            <a:off x="432000" y="1897063"/>
            <a:ext cx="10065600" cy="4242184"/>
          </a:xfrm>
        </p:spPr>
        <p:txBody>
          <a:bodyPr/>
          <a:lstStyle>
            <a:lvl1pPr>
              <a:lnSpc>
                <a:spcPts val="4400"/>
              </a:lnSpc>
              <a:defRPr sz="4000" b="1" cap="all" spc="-4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509" y="390399"/>
            <a:ext cx="2333372" cy="77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3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6F4FA34-47C7-40E9-858F-6801910A45AA}"/>
              </a:ext>
            </a:extLst>
          </p:cNvPr>
          <p:cNvGrpSpPr/>
          <p:nvPr userDrawn="1"/>
        </p:nvGrpSpPr>
        <p:grpSpPr>
          <a:xfrm>
            <a:off x="10317515" y="138223"/>
            <a:ext cx="1607522" cy="948002"/>
            <a:chOff x="10317515" y="138223"/>
            <a:chExt cx="1607522" cy="948002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86B678AC-31ED-4838-8CDB-E91E71B48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7515" y="658199"/>
              <a:ext cx="1284334" cy="428026"/>
            </a:xfrm>
            <a:prstGeom prst="rect">
              <a:avLst/>
            </a:prstGeom>
          </p:spPr>
        </p:pic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AF4ECFA1-BB40-434F-8F93-549C5598E9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0162" y="138223"/>
              <a:ext cx="874875" cy="619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84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2000" y="373275"/>
            <a:ext cx="7380000" cy="39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2000" y="1718448"/>
            <a:ext cx="7380000" cy="4419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652800" y="6424265"/>
            <a:ext cx="48348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r>
              <a:rPr lang="de-DE"/>
              <a:t>PK Frauen in der Bürgerenergie, 12. Juli 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91788" y="6424265"/>
            <a:ext cx="27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fld id="{ADFEE734-AE68-4636-9EF0-B419332DA09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491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8" r:id="rId3"/>
    <p:sldLayoutId id="2147483669" r:id="rId4"/>
    <p:sldLayoutId id="2147483673" r:id="rId5"/>
    <p:sldLayoutId id="2147483675" r:id="rId6"/>
    <p:sldLayoutId id="2147483676" r:id="rId7"/>
    <p:sldLayoutId id="2147483677" r:id="rId8"/>
    <p:sldLayoutId id="2147483678" r:id="rId9"/>
  </p:sldLayoutIdLst>
  <p:hf hdr="0" dt="0"/>
  <p:txStyles>
    <p:titleStyle>
      <a:lvl1pPr algn="l" defTabSz="914400" rtl="0" eaLnBrk="1" latinLnBrk="0" hangingPunct="1">
        <a:lnSpc>
          <a:spcPts val="3520"/>
        </a:lnSpc>
        <a:spcBef>
          <a:spcPct val="0"/>
        </a:spcBef>
        <a:buNone/>
        <a:defRPr sz="3200" b="1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90800" indent="-1908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360000" algn="l" defTabSz="914400" rtl="0" eaLnBrk="1" latinLnBrk="0" hangingPunct="1">
        <a:lnSpc>
          <a:spcPts val="2800"/>
        </a:lnSpc>
        <a:spcBef>
          <a:spcPts val="0"/>
        </a:spcBef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272" userDrawn="1">
          <p15:clr>
            <a:srgbClr val="F26B43"/>
          </p15:clr>
        </p15:guide>
        <p15:guide id="7" orient="horz" pos="3866" userDrawn="1">
          <p15:clr>
            <a:srgbClr val="F26B43"/>
          </p15:clr>
        </p15:guide>
        <p15:guide id="8" pos="7409" userDrawn="1">
          <p15:clr>
            <a:srgbClr val="F26B43"/>
          </p15:clr>
        </p15:guide>
        <p15:guide id="9" orient="horz" pos="1195" userDrawn="1">
          <p15:clr>
            <a:srgbClr val="F26B43"/>
          </p15:clr>
        </p15:guide>
        <p15:guide id="10" orient="horz" pos="40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Frauen in der Bürgerenergie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Durch Offenheit zur Vielfalt</a:t>
            </a:r>
          </a:p>
          <a:p>
            <a:r>
              <a:rPr lang="de-DE" dirty="0"/>
              <a:t>Pressekonferenz, 12. Juli 2021</a:t>
            </a:r>
          </a:p>
        </p:txBody>
      </p:sp>
      <p:pic>
        <p:nvPicPr>
          <p:cNvPr id="3" name="Bildplatzhalter 2">
            <a:extLst>
              <a:ext uri="{FF2B5EF4-FFF2-40B4-BE49-F238E27FC236}">
                <a16:creationId xmlns:a16="http://schemas.microsoft.com/office/drawing/2014/main" id="{60E8871A-950E-4691-BF1D-2FFB9DDBF1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2" r="23642"/>
          <a:stretch/>
        </p:blipFill>
        <p:spPr>
          <a:xfrm>
            <a:off x="6095388" y="0"/>
            <a:ext cx="6096612" cy="6858000"/>
          </a:xfrm>
        </p:spPr>
      </p:pic>
    </p:spTree>
    <p:extLst>
      <p:ext uri="{BB962C8B-B14F-4D97-AF65-F5344CB8AC3E}">
        <p14:creationId xmlns:p14="http://schemas.microsoft.com/office/powerpoint/2010/main" val="3390107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CA08B96-FD63-4810-AD4A-944522D1C1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PK Frauen in der Bürgerenergie, 12. Juli 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B822E65-A5A5-4CD5-9059-17DFF8238A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FEE734-AE68-4636-9EF0-B419332DA091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9AFF37A-5490-4033-91C1-A902AF039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571912"/>
            <a:ext cx="7380000" cy="792000"/>
          </a:xfrm>
        </p:spPr>
        <p:txBody>
          <a:bodyPr/>
          <a:lstStyle/>
          <a:p>
            <a:r>
              <a:rPr lang="de-DE" dirty="0"/>
              <a:t>Arten der Mitgliedergewinnung (in %)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C57332E7-4F46-447C-B7FB-8521A49CEF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4817674"/>
              </p:ext>
            </p:extLst>
          </p:nvPr>
        </p:nvGraphicFramePr>
        <p:xfrm>
          <a:off x="545864" y="1733912"/>
          <a:ext cx="7009258" cy="4241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Ellipse 7">
            <a:extLst>
              <a:ext uri="{FF2B5EF4-FFF2-40B4-BE49-F238E27FC236}">
                <a16:creationId xmlns:a16="http://schemas.microsoft.com/office/drawing/2014/main" id="{E225E201-6829-4943-97E5-5CD5AD06124A}"/>
              </a:ext>
            </a:extLst>
          </p:cNvPr>
          <p:cNvSpPr/>
          <p:nvPr/>
        </p:nvSpPr>
        <p:spPr>
          <a:xfrm>
            <a:off x="9235756" y="2907578"/>
            <a:ext cx="2080954" cy="20369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Traditionelle persönliche Ansprache dominiert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D94AB75-038C-43EB-869F-FC1990BC79C1}"/>
              </a:ext>
            </a:extLst>
          </p:cNvPr>
          <p:cNvSpPr txBox="1"/>
          <p:nvPr/>
        </p:nvSpPr>
        <p:spPr>
          <a:xfrm>
            <a:off x="419100" y="6146104"/>
            <a:ext cx="76390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Gestellte Frage: Auf welchem Wege gewinnen Sie Bürger*innen als Anteilseigner*innen?</a:t>
            </a:r>
          </a:p>
        </p:txBody>
      </p:sp>
    </p:spTree>
    <p:extLst>
      <p:ext uri="{BB962C8B-B14F-4D97-AF65-F5344CB8AC3E}">
        <p14:creationId xmlns:p14="http://schemas.microsoft.com/office/powerpoint/2010/main" val="176436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17E0A6D-B789-458D-8201-D7E03FC880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PK Frauen in der Bürgerenergie, 12. Juli 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7813555-2C6C-42C5-996A-B4985218F1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FEE734-AE68-4636-9EF0-B419332DA091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3381427-155C-4D1C-B68C-C7581B9E3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562387"/>
            <a:ext cx="7380000" cy="792000"/>
          </a:xfrm>
        </p:spPr>
        <p:txBody>
          <a:bodyPr/>
          <a:lstStyle/>
          <a:p>
            <a:r>
              <a:rPr lang="de-DE" dirty="0"/>
              <a:t>Wahrgenommene Beteiligungshürden (in %)</a:t>
            </a:r>
          </a:p>
        </p:txBody>
      </p:sp>
      <p:graphicFrame>
        <p:nvGraphicFramePr>
          <p:cNvPr id="7" name="Inhaltsplatzhalter 7">
            <a:extLst>
              <a:ext uri="{FF2B5EF4-FFF2-40B4-BE49-F238E27FC236}">
                <a16:creationId xmlns:a16="http://schemas.microsoft.com/office/drawing/2014/main" id="{5B5D0C5B-0DF3-4858-A644-BC8D73E9E6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934928"/>
              </p:ext>
            </p:extLst>
          </p:nvPr>
        </p:nvGraphicFramePr>
        <p:xfrm>
          <a:off x="607319" y="1796678"/>
          <a:ext cx="7567836" cy="4134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Ellipse 7">
            <a:extLst>
              <a:ext uri="{FF2B5EF4-FFF2-40B4-BE49-F238E27FC236}">
                <a16:creationId xmlns:a16="http://schemas.microsoft.com/office/drawing/2014/main" id="{7ECC09FA-CABD-48D6-A3AB-9906174F8C63}"/>
              </a:ext>
            </a:extLst>
          </p:cNvPr>
          <p:cNvSpPr/>
          <p:nvPr/>
        </p:nvSpPr>
        <p:spPr>
          <a:xfrm>
            <a:off x="9235756" y="2907578"/>
            <a:ext cx="2080954" cy="20369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Zeit und Kapital als limitierende Faktoren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325B8FD-FC0E-4B57-A84E-82430633AD2A}"/>
              </a:ext>
            </a:extLst>
          </p:cNvPr>
          <p:cNvSpPr txBox="1"/>
          <p:nvPr/>
        </p:nvSpPr>
        <p:spPr>
          <a:xfrm>
            <a:off x="419100" y="6165154"/>
            <a:ext cx="76390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Gestellte Frage: Was sind aus Ihrer Sicht die größten Hürden für eine Beteiligung in einer BEG?</a:t>
            </a:r>
          </a:p>
        </p:txBody>
      </p:sp>
    </p:spTree>
    <p:extLst>
      <p:ext uri="{BB962C8B-B14F-4D97-AF65-F5344CB8AC3E}">
        <p14:creationId xmlns:p14="http://schemas.microsoft.com/office/powerpoint/2010/main" val="817386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63A1918-FAF8-43F5-9B57-30AAC08CAE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PK Frauen in der Bürgerenergie, 12. Juli 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A41698F-8907-44D1-8DEB-90495D458B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FEE734-AE68-4636-9EF0-B419332DA091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E18A5D7-E786-4EC3-B5C6-C16550F8B8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2000" y="1633592"/>
            <a:ext cx="11329788" cy="4503684"/>
          </a:xfrm>
        </p:spPr>
        <p:txBody>
          <a:bodyPr/>
          <a:lstStyle/>
          <a:p>
            <a:r>
              <a:rPr lang="de-DE" b="1" dirty="0"/>
              <a:t>Faktor Kapital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Geld ist im Falle einer Investition mittelfristig gebunden und nicht steht nicht anderweitig zur Verfügung </a:t>
            </a:r>
          </a:p>
          <a:p>
            <a:pPr marL="533700" lvl="1" indent="-342900"/>
            <a:r>
              <a:rPr lang="de-DE" dirty="0"/>
              <a:t>Wirkt sich insbesondere auf Frauen aus, die im Ø über weniger Kapital verfügen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Faktor gewinnt mehr an Gewicht, je höher das benötigte </a:t>
            </a:r>
            <a:r>
              <a:rPr lang="de-DE" dirty="0" err="1"/>
              <a:t>Invest</a:t>
            </a:r>
            <a:r>
              <a:rPr lang="de-DE" dirty="0"/>
              <a:t> und das damit verbundene Risiko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Finanzielle Verantwortung kann abschreckend wirken, wenn keine Erfahrungswerte aus dem privaten Umfeld bestehen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lvl="1" indent="0">
              <a:buNone/>
            </a:pPr>
            <a:r>
              <a:rPr lang="de-DE" b="1" dirty="0"/>
              <a:t>Faktor Zeit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Ehrenamtliche Arbeit benötigt gewisses Maß an Flexibilität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Frauen üben viel Care-Arbeit aus</a:t>
            </a:r>
          </a:p>
          <a:p>
            <a:pPr marL="533700" lvl="1" indent="-342900"/>
            <a:r>
              <a:rPr lang="de-DE" dirty="0"/>
              <a:t>Beharren auf feste Fristen, fehlendes Verständnis für familiäre und private Pflichten kann kontraproduktiv wirken</a:t>
            </a:r>
          </a:p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3F3EB71-0241-4B00-93B9-CE7EC88EA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571375"/>
            <a:ext cx="7380000" cy="792000"/>
          </a:xfrm>
        </p:spPr>
        <p:txBody>
          <a:bodyPr/>
          <a:lstStyle/>
          <a:p>
            <a:r>
              <a:rPr lang="de-DE" dirty="0"/>
              <a:t>Hintergründe limitierend wirkender </a:t>
            </a:r>
            <a:r>
              <a:rPr lang="de-DE" dirty="0" err="1"/>
              <a:t>faktoren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1174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9546957-DFDC-4CDC-A211-47C4383DF2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PK Frauen in der Bürgerenergie, 12. Juli 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2B4B5E8-775E-41F7-A46D-7B42CD0F60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FEE734-AE68-4636-9EF0-B419332DA091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82A8718-6A12-4F71-8237-2A1C0E2C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581025"/>
            <a:ext cx="7380000" cy="659062"/>
          </a:xfrm>
        </p:spPr>
        <p:txBody>
          <a:bodyPr/>
          <a:lstStyle/>
          <a:p>
            <a:r>
              <a:rPr lang="de-DE" dirty="0"/>
              <a:t>Bedeutung von </a:t>
            </a:r>
            <a:br>
              <a:rPr lang="de-DE" dirty="0"/>
            </a:br>
            <a:r>
              <a:rPr lang="de-DE" dirty="0"/>
              <a:t>weiblichen Vorbildern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28BEA4B0-BC48-4DD3-AF03-457E2CF2A1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015577"/>
              </p:ext>
            </p:extLst>
          </p:nvPr>
        </p:nvGraphicFramePr>
        <p:xfrm>
          <a:off x="1089466" y="1520794"/>
          <a:ext cx="6314884" cy="4381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07B672F3-3FEE-45F4-8E48-27CEF1CC2DD3}"/>
              </a:ext>
            </a:extLst>
          </p:cNvPr>
          <p:cNvSpPr txBox="1"/>
          <p:nvPr/>
        </p:nvSpPr>
        <p:spPr>
          <a:xfrm>
            <a:off x="419100" y="6165154"/>
            <a:ext cx="101536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Auswertung auf Basis der persönlichen Angaben und der Frage: Wie hoch ist der Anteil der Frauen unter den Anteilseigner*innen?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9FD4C89-C308-4ADD-868E-81D410AF5199}"/>
              </a:ext>
            </a:extLst>
          </p:cNvPr>
          <p:cNvSpPr/>
          <p:nvPr/>
        </p:nvSpPr>
        <p:spPr>
          <a:xfrm>
            <a:off x="9235756" y="2907578"/>
            <a:ext cx="2080954" cy="20369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Frauen in Führungs-gremien üben Nachzieh-effekte aus</a:t>
            </a:r>
          </a:p>
        </p:txBody>
      </p:sp>
    </p:spTree>
    <p:extLst>
      <p:ext uri="{BB962C8B-B14F-4D97-AF65-F5344CB8AC3E}">
        <p14:creationId xmlns:p14="http://schemas.microsoft.com/office/powerpoint/2010/main" val="4083352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63A1918-FAF8-43F5-9B57-30AAC08CAE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PK Frauen in der Bürgerenergie, 12. Juli 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A41698F-8907-44D1-8DEB-90495D458B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FEE734-AE68-4636-9EF0-B419332DA091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E18A5D7-E786-4EC3-B5C6-C16550F8B8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2000" y="1897420"/>
            <a:ext cx="11329788" cy="4239855"/>
          </a:xfrm>
        </p:spPr>
        <p:txBody>
          <a:bodyPr/>
          <a:lstStyle/>
          <a:p>
            <a:r>
              <a:rPr lang="de-DE" dirty="0"/>
              <a:t>Beispiele: </a:t>
            </a:r>
            <a:r>
              <a:rPr lang="de-DE" i="1" dirty="0"/>
              <a:t>Friedensfördernde Energiegenossenschaft Herford eG, </a:t>
            </a:r>
            <a:r>
              <a:rPr lang="de-DE" i="1" dirty="0" err="1"/>
              <a:t>BürgerEnergie</a:t>
            </a:r>
            <a:r>
              <a:rPr lang="de-DE" i="1" dirty="0"/>
              <a:t> Solingen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Vergleichsweise hohe Werte von Anteilseignerinnen und deren gehaltenen Anteilen</a:t>
            </a:r>
          </a:p>
          <a:p>
            <a:endParaRPr lang="de-DE" dirty="0"/>
          </a:p>
          <a:p>
            <a:pPr>
              <a:spcAft>
                <a:spcPts val="600"/>
              </a:spcAft>
            </a:pPr>
            <a:r>
              <a:rPr lang="de-DE" b="1" dirty="0"/>
              <a:t>Mögliche Ursachen: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Frauen wirken sichtbar im Vorstand mit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Gute lokale Kontakte in Klima- und Umweltbewegung oder in der politischen Stadtgesellschaft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Vielzahl von offenen Angeboten zur Partizipation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Lebenswirklichkeitsbezogene Öffentlichkeitsarbeit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Gestaffelter Anteilserwerb in Raten</a:t>
            </a:r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EAACA2C-4448-456C-BC07-3138237E3B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Merkmale von BEGs mit hohem Frauenanteil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3F3EB71-0241-4B00-93B9-CE7EC88EA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Erkenntnisse aus der Praxis</a:t>
            </a:r>
          </a:p>
        </p:txBody>
      </p:sp>
    </p:spTree>
    <p:extLst>
      <p:ext uri="{BB962C8B-B14F-4D97-AF65-F5344CB8AC3E}">
        <p14:creationId xmlns:p14="http://schemas.microsoft.com/office/powerpoint/2010/main" val="2926783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EF4C9C4-05A8-4BA4-A948-003A03C871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PK Frauen in der Bürgerenergie, 12. Juli 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1C5D33A-EF96-436C-9B02-50FC68CF77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FEE734-AE68-4636-9EF0-B419332DA091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03D1C43-031E-43CA-95FC-E3CDB47356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Frauen sind trotz steigender Tendenz in der Bürgerenergie unterrepräsentiert</a:t>
            </a:r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Es bestehen beträchtliche Unterschiede bei der Partizipation in den einzelnen Gesellschaftsformen und Sektoren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Förderlich können Flexibilität, niedrigschwellige Einstiegsmöglichkeiten und weibliche Vorbilder wirken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In der Klimabewegung sind junge Frauen bereits stark vertreten – dieses Potenzial sollte auch Eingang in die Bürgerenergie finden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B35FBA1-B326-4279-8D76-D6FECA15C0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Erkenntnisse aus dem ersten Studienjahr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71A88A9-6BC5-4FE4-9FCA-48B6A0C6C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</a:t>
            </a:r>
          </a:p>
        </p:txBody>
      </p:sp>
    </p:spTree>
    <p:extLst>
      <p:ext uri="{BB962C8B-B14F-4D97-AF65-F5344CB8AC3E}">
        <p14:creationId xmlns:p14="http://schemas.microsoft.com/office/powerpoint/2010/main" val="3872609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5F9A927-04B2-444D-B8CC-9CD0DAD059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PK Frauen in der Bürgerenergie, 12. Juli 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46790E0-1480-462A-9BDA-0E77A45C0B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FEE734-AE68-4636-9EF0-B419332DA091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E64C553-8110-43B4-B269-283E879660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Kooperations- und Förderpartner*innen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66F00DF-8F4B-433A-A367-DB56B57D5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 an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9286B27-CDAC-4FCE-A29C-A65C868BE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770" y="2592553"/>
            <a:ext cx="7937680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47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0978A3A-1C90-4C51-A7AA-E38450F4EF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PK Frauen in der Bürgerenergie, 12. Juli 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320775A-0D92-4E10-B776-202770A615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FEE734-AE68-4636-9EF0-B419332DA09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4256FA9-D758-4CE0-BD41-D2187BE183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Darum geht es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A7B665E-E462-43C1-87DD-96A258FDE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Bedeutung der Bürgerenergie für die Energiewende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5CA40EB-B059-4F02-AA43-D56E44FD09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2" t="1064" r="860" b="976"/>
          <a:stretch/>
        </p:blipFill>
        <p:spPr>
          <a:xfrm>
            <a:off x="6416091" y="2038350"/>
            <a:ext cx="4785953" cy="359092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E404CDF-DAB1-4B06-BF9D-33EF78D42DA6}"/>
              </a:ext>
            </a:extLst>
          </p:cNvPr>
          <p:cNvSpPr txBox="1"/>
          <p:nvPr/>
        </p:nvSpPr>
        <p:spPr>
          <a:xfrm>
            <a:off x="431999" y="1812022"/>
            <a:ext cx="56640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Bürgerenergiegesellschaften (BEG):</a:t>
            </a:r>
          </a:p>
          <a:p>
            <a:endParaRPr lang="de-DE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Stärken Akzeptanz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Leisten Wertschöpfung vor Ort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Bieten Chance, unterrepräsentierte Gruppen verstärkt in gesellschaftliche Entscheidungspositionen zu bringen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Bieten Gelegenheit zu ökonomischer Partizipation für mehr Menschen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Fördern Demokratisierung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70FA8AE-D99B-4E39-A170-2F5BD9F97F42}"/>
              </a:ext>
            </a:extLst>
          </p:cNvPr>
          <p:cNvSpPr txBox="1"/>
          <p:nvPr/>
        </p:nvSpPr>
        <p:spPr>
          <a:xfrm>
            <a:off x="755849" y="5217952"/>
            <a:ext cx="4463851" cy="92333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Um ihre Vorzüge langfristig erfüllen </a:t>
            </a:r>
          </a:p>
          <a:p>
            <a:r>
              <a:rPr lang="de-DE" dirty="0"/>
              <a:t>zu können, müssen BEG die </a:t>
            </a:r>
          </a:p>
          <a:p>
            <a:r>
              <a:rPr lang="de-DE" dirty="0"/>
              <a:t>gesellschaftliche Vielfalt stärker abbilden!</a:t>
            </a:r>
          </a:p>
        </p:txBody>
      </p:sp>
    </p:spTree>
    <p:extLst>
      <p:ext uri="{BB962C8B-B14F-4D97-AF65-F5344CB8AC3E}">
        <p14:creationId xmlns:p14="http://schemas.microsoft.com/office/powerpoint/2010/main" val="259562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320775A-0D92-4E10-B776-202770A615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FEE734-AE68-4636-9EF0-B419332DA09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CC15074-0108-4BB6-9BDC-4BAA4866D2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3">
              <a:buFont typeface="Arial" panose="020B0604020202020204" pitchFamily="34" charset="0"/>
              <a:buChar char="•"/>
            </a:pPr>
            <a:r>
              <a:rPr lang="de-DE" dirty="0"/>
              <a:t>Kernelemente der Studienarbeit des ersten Forschungsjahres sind </a:t>
            </a:r>
            <a:r>
              <a:rPr lang="de-DE" b="1" dirty="0"/>
              <a:t>zwei quantitative Erhebungen </a:t>
            </a:r>
            <a:r>
              <a:rPr lang="de-DE" dirty="0"/>
              <a:t>(digitale Fragebögen)</a:t>
            </a:r>
          </a:p>
          <a:p>
            <a:pPr lvl="3">
              <a:buFont typeface="Arial" panose="020B0604020202020204" pitchFamily="34" charset="0"/>
              <a:buChar char="•"/>
            </a:pPr>
            <a:endParaRPr lang="de-DE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de-DE" dirty="0"/>
              <a:t>1. Fragebogen für Bürgerenergiegesellschaften in NRW</a:t>
            </a:r>
          </a:p>
          <a:p>
            <a:pPr lvl="4"/>
            <a:r>
              <a:rPr lang="de-DE" dirty="0"/>
              <a:t>Versand zwischen Okt. 20- Jan. 21</a:t>
            </a:r>
          </a:p>
          <a:p>
            <a:pPr lvl="4"/>
            <a:r>
              <a:rPr lang="de-DE" dirty="0"/>
              <a:t>Finale Stichprobengröße: 29 Rückmeldungen</a:t>
            </a:r>
          </a:p>
          <a:p>
            <a:pPr lvl="4"/>
            <a:endParaRPr lang="de-DE" dirty="0"/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de-DE" dirty="0"/>
              <a:t>2. Fragebogen für Anteilseigner*innen von BEGs in NRW</a:t>
            </a:r>
          </a:p>
          <a:p>
            <a:pPr marL="522900" lvl="4" indent="-342900"/>
            <a:r>
              <a:rPr lang="de-DE" dirty="0"/>
              <a:t>Versand zwischen Okt. 20 – März 21</a:t>
            </a:r>
          </a:p>
          <a:p>
            <a:pPr marL="522900" lvl="4" indent="-342900"/>
            <a:r>
              <a:rPr lang="de-DE" dirty="0"/>
              <a:t>Finale Stichprobengröße: 347 Rückmeldungen</a:t>
            </a:r>
          </a:p>
          <a:p>
            <a:pPr marL="522900" lvl="4" indent="-342900"/>
            <a:endParaRPr lang="de-DE" dirty="0"/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de-DE" b="1" dirty="0"/>
              <a:t>Ergänzende qualitative Interviews </a:t>
            </a:r>
            <a:r>
              <a:rPr lang="de-DE" dirty="0"/>
              <a:t>mit 9 Expert*innen</a:t>
            </a:r>
          </a:p>
          <a:p>
            <a:pPr lvl="3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4256FA9-D758-4CE0-BD41-D2187BE183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Methodisches Vorgehen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A7B665E-E462-43C1-87DD-96A258FDE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Projektstudie</a:t>
            </a:r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5D08DCA-55EF-497B-A328-75C82CC44A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52800" y="6424265"/>
            <a:ext cx="4834800" cy="180000"/>
          </a:xfrm>
        </p:spPr>
        <p:txBody>
          <a:bodyPr/>
          <a:lstStyle/>
          <a:p>
            <a:r>
              <a:rPr lang="de-DE"/>
              <a:t>PK Frauen in der Bürgerenergie, 12. Juli 2021</a:t>
            </a:r>
            <a:endParaRPr lang="de-DE" dirty="0"/>
          </a:p>
        </p:txBody>
      </p:sp>
      <p:pic>
        <p:nvPicPr>
          <p:cNvPr id="8" name="Grafik 7" descr="Ein Bild, das Person, Tisch, sitzend, drinnen enthält.&#10;&#10;Automatisch generierte Beschreibung">
            <a:extLst>
              <a:ext uri="{FF2B5EF4-FFF2-40B4-BE49-F238E27FC236}">
                <a16:creationId xmlns:a16="http://schemas.microsoft.com/office/drawing/2014/main" id="{0F07D3F1-21F0-47FA-9FF9-6384B86F8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97"/>
          <a:stretch/>
        </p:blipFill>
        <p:spPr>
          <a:xfrm>
            <a:off x="8377728" y="2247900"/>
            <a:ext cx="3203694" cy="355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46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AAB1A1D-5E90-403B-BD57-D3F8B4D3F8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PK Frauen in der Bürgerenergie, 12. Juli 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641571A-F666-41F9-9BAB-2F32BA1854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FEE734-AE68-4636-9EF0-B419332DA09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453BFC8-00EE-4C14-8894-AE8C7B4EE2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Empirische Untersuchungsergebnisse </a:t>
            </a:r>
          </a:p>
          <a:p>
            <a:r>
              <a:rPr lang="de-DE" dirty="0"/>
              <a:t>des ersten Studienjahres</a:t>
            </a:r>
          </a:p>
        </p:txBody>
      </p:sp>
    </p:spTree>
    <p:extLst>
      <p:ext uri="{BB962C8B-B14F-4D97-AF65-F5344CB8AC3E}">
        <p14:creationId xmlns:p14="http://schemas.microsoft.com/office/powerpoint/2010/main" val="641678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FEE734-AE68-4636-9EF0-B419332DA09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Allgemeine Teilhabe und Gehaltene Anteile (in %)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Zusammensetzung der BEG</a:t>
            </a:r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EB6FE328-AB02-4F95-AEA7-A71CB3CA30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52800" y="6424265"/>
            <a:ext cx="4834800" cy="180000"/>
          </a:xfrm>
        </p:spPr>
        <p:txBody>
          <a:bodyPr/>
          <a:lstStyle/>
          <a:p>
            <a:r>
              <a:rPr lang="de-DE"/>
              <a:t>PK Frauen in der Bürgerenergie, 12. Juli 2021</a:t>
            </a:r>
            <a:endParaRPr lang="de-DE" dirty="0"/>
          </a:p>
        </p:txBody>
      </p:sp>
      <p:graphicFrame>
        <p:nvGraphicFramePr>
          <p:cNvPr id="10" name="Inhaltsplatzhalter 4">
            <a:extLst>
              <a:ext uri="{FF2B5EF4-FFF2-40B4-BE49-F238E27FC236}">
                <a16:creationId xmlns:a16="http://schemas.microsoft.com/office/drawing/2014/main" id="{F3E0E8FD-9D70-4EB7-A844-9B5A29FE3D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4481800"/>
              </p:ext>
            </p:extLst>
          </p:nvPr>
        </p:nvGraphicFramePr>
        <p:xfrm>
          <a:off x="456786" y="147726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Ellipse 10">
            <a:extLst>
              <a:ext uri="{FF2B5EF4-FFF2-40B4-BE49-F238E27FC236}">
                <a16:creationId xmlns:a16="http://schemas.microsoft.com/office/drawing/2014/main" id="{AE9E9C60-6377-46AB-B018-FADBE4793B06}"/>
              </a:ext>
            </a:extLst>
          </p:cNvPr>
          <p:cNvSpPr/>
          <p:nvPr/>
        </p:nvSpPr>
        <p:spPr>
          <a:xfrm>
            <a:off x="9235756" y="2907578"/>
            <a:ext cx="2080954" cy="20369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Nur rund 1/3 der Anteils-eigner*innen sind Frauen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8F7CBDE-C424-419B-9AB1-0E4D6F48E361}"/>
              </a:ext>
            </a:extLst>
          </p:cNvPr>
          <p:cNvSpPr txBox="1"/>
          <p:nvPr/>
        </p:nvSpPr>
        <p:spPr>
          <a:xfrm>
            <a:off x="419100" y="6012754"/>
            <a:ext cx="7639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Gestellte Fragen: Wie hoch ist der Anteil der Frauen unter den Anteilseigner*innen in Ihrer BEG in absoluten Zahlen? / </a:t>
            </a:r>
          </a:p>
          <a:p>
            <a:r>
              <a:rPr lang="de-DE" sz="1050" dirty="0"/>
              <a:t>Wie viel Prozent der Anteile Ihrer BEG werden von Frauen gehalten? </a:t>
            </a:r>
          </a:p>
        </p:txBody>
      </p:sp>
    </p:spTree>
    <p:extLst>
      <p:ext uri="{BB962C8B-B14F-4D97-AF65-F5344CB8AC3E}">
        <p14:creationId xmlns:p14="http://schemas.microsoft.com/office/powerpoint/2010/main" val="790261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E4BA3F0-2DE4-4E46-AD67-8906A7D235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PK Frauen in der Bürgerenergie, 12. Juli 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E11E78B-30B6-4CC9-AE0F-6A1AD33852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FEE734-AE68-4636-9EF0-B419332DA09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EC4E6B6-A3BB-4C05-964F-F4CBFC08F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571912"/>
            <a:ext cx="7380000" cy="792000"/>
          </a:xfrm>
        </p:spPr>
        <p:txBody>
          <a:bodyPr/>
          <a:lstStyle/>
          <a:p>
            <a:r>
              <a:rPr lang="de-DE" dirty="0"/>
              <a:t>Frauenanteil in den Leitungsgremien (in %)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EB4A248F-5A06-46BF-9D61-9FE5D25D8E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719912"/>
              </p:ext>
            </p:extLst>
          </p:nvPr>
        </p:nvGraphicFramePr>
        <p:xfrm>
          <a:off x="431288" y="1589630"/>
          <a:ext cx="7855462" cy="446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3E0889B5-CD52-4F32-AA8F-6F7809EB73E0}"/>
              </a:ext>
            </a:extLst>
          </p:cNvPr>
          <p:cNvSpPr txBox="1"/>
          <p:nvPr/>
        </p:nvSpPr>
        <p:spPr>
          <a:xfrm>
            <a:off x="419100" y="6161839"/>
            <a:ext cx="76390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Gestellte Frage: Wie hoch ist der Anteil der Frauen in den jeweiligen Gremien in absoluten Zahlen?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53F171B-9DDE-4BAC-991E-9264E01A99A5}"/>
              </a:ext>
            </a:extLst>
          </p:cNvPr>
          <p:cNvSpPr/>
          <p:nvPr/>
        </p:nvSpPr>
        <p:spPr>
          <a:xfrm>
            <a:off x="9235756" y="2907578"/>
            <a:ext cx="2080954" cy="20369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Frauen sind in sämtlichen Führungs-positionen unter-repräsentiert</a:t>
            </a:r>
          </a:p>
        </p:txBody>
      </p:sp>
    </p:spTree>
    <p:extLst>
      <p:ext uri="{BB962C8B-B14F-4D97-AF65-F5344CB8AC3E}">
        <p14:creationId xmlns:p14="http://schemas.microsoft.com/office/powerpoint/2010/main" val="2907763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90A5931-1D18-46AA-BA08-3BBEA39326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PK Frauen in der Bürgerenergie, 12. Juli 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3931558-034A-4B2F-A044-6004FE3AB0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FEE734-AE68-4636-9EF0-B419332DA091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14E0DC5-5D44-4655-9F6C-57950C2E3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562387"/>
            <a:ext cx="7380000" cy="792000"/>
          </a:xfrm>
        </p:spPr>
        <p:txBody>
          <a:bodyPr/>
          <a:lstStyle/>
          <a:p>
            <a:r>
              <a:rPr lang="de-DE" dirty="0"/>
              <a:t>Unterschiede nach Gesellschaftsform (in %)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E98C463B-C570-4E75-B7BD-F6EE091AC9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3888203"/>
              </p:ext>
            </p:extLst>
          </p:nvPr>
        </p:nvGraphicFramePr>
        <p:xfrm>
          <a:off x="433816" y="1870124"/>
          <a:ext cx="7274848" cy="4197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9B673F86-CD07-45F2-8ED1-830C5676FC77}"/>
              </a:ext>
            </a:extLst>
          </p:cNvPr>
          <p:cNvSpPr txBox="1"/>
          <p:nvPr/>
        </p:nvSpPr>
        <p:spPr>
          <a:xfrm>
            <a:off x="419100" y="6012754"/>
            <a:ext cx="76390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Gestellte Fragen: Um welche Rechtsform handelt es sich bei Ihrer Bürgerenergiegesellschaft? / </a:t>
            </a:r>
          </a:p>
          <a:p>
            <a:r>
              <a:rPr lang="de-DE" sz="1050" dirty="0"/>
              <a:t>Wie hoch ist der Anteil der Frauen unter den Anteilseigner*innen Ihrer BEG in absoluten Zahlen?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9BA89CB-6BBA-46E9-8285-C8436C30DBD9}"/>
              </a:ext>
            </a:extLst>
          </p:cNvPr>
          <p:cNvSpPr/>
          <p:nvPr/>
        </p:nvSpPr>
        <p:spPr>
          <a:xfrm>
            <a:off x="9235756" y="2907578"/>
            <a:ext cx="2080954" cy="20369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Weibliche Beteiligung variiert je nach Gesell-</a:t>
            </a:r>
            <a:r>
              <a:rPr lang="de-DE" sz="1600" dirty="0" err="1"/>
              <a:t>schaftsform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71565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9951652-90D1-4FA7-B591-0E3D399E2D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PK Frauen in der Bürgerenergie, 12. Juli 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D31C59A-A440-4F7B-8D7F-844DCC3C1A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FEE734-AE68-4636-9EF0-B419332DA091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2B99E42-FDE7-4684-BAA9-740DE680C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571912"/>
            <a:ext cx="7380000" cy="792000"/>
          </a:xfrm>
        </p:spPr>
        <p:txBody>
          <a:bodyPr/>
          <a:lstStyle/>
          <a:p>
            <a:r>
              <a:rPr lang="de-DE" dirty="0"/>
              <a:t>Unterschiede nach </a:t>
            </a:r>
            <a:br>
              <a:rPr lang="de-DE" dirty="0"/>
            </a:br>
            <a:r>
              <a:rPr lang="de-DE" dirty="0"/>
              <a:t>Größe der BEG (in %)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995B6065-98BC-48F6-95EC-86D8D0D954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3077302"/>
              </p:ext>
            </p:extLst>
          </p:nvPr>
        </p:nvGraphicFramePr>
        <p:xfrm>
          <a:off x="431999" y="1848741"/>
          <a:ext cx="6932814" cy="4240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Ellipse 7">
            <a:extLst>
              <a:ext uri="{FF2B5EF4-FFF2-40B4-BE49-F238E27FC236}">
                <a16:creationId xmlns:a16="http://schemas.microsoft.com/office/drawing/2014/main" id="{564DD14C-2A0C-486F-B233-EF719FD7F93B}"/>
              </a:ext>
            </a:extLst>
          </p:cNvPr>
          <p:cNvSpPr/>
          <p:nvPr/>
        </p:nvSpPr>
        <p:spPr>
          <a:xfrm>
            <a:off x="9235756" y="2907578"/>
            <a:ext cx="2080954" cy="20369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Frauenanteil in kleinen BEG niedriger als im Ø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F9DD411-4D4E-43AC-94B4-CE7818D88E3A}"/>
              </a:ext>
            </a:extLst>
          </p:cNvPr>
          <p:cNvSpPr txBox="1"/>
          <p:nvPr/>
        </p:nvSpPr>
        <p:spPr>
          <a:xfrm>
            <a:off x="419100" y="6041329"/>
            <a:ext cx="76390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Gestellte Fragen: Wie viele Anteilseigner*innen weist Ihre BEG in absoluten Zahlen auf? /</a:t>
            </a:r>
          </a:p>
          <a:p>
            <a:r>
              <a:rPr lang="de-DE" sz="1050" dirty="0"/>
              <a:t>Wie hoch ist der Anteil der Frauen unter den Anteilseigner*innen in Ihrer BEG in absoluten Zahlen?  </a:t>
            </a:r>
          </a:p>
        </p:txBody>
      </p:sp>
    </p:spTree>
    <p:extLst>
      <p:ext uri="{BB962C8B-B14F-4D97-AF65-F5344CB8AC3E}">
        <p14:creationId xmlns:p14="http://schemas.microsoft.com/office/powerpoint/2010/main" val="2130672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0027A2F-0909-4A3F-889E-C3B2A845DC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PK Frauen in der Bürgerenergie, 12. Juli 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8390C16-9AD7-455B-87C9-C16AA0EBB4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FEE734-AE68-4636-9EF0-B419332DA091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4EDE2AC-E338-475D-B756-C4BDF294EC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In Japan halten Frauen ein Fünftel der finanziellen Anteile an den Bürgerenergiegesellschaften</a:t>
            </a:r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In den Leitungsgremien der japanischen Bürgerenergie werden ca. 24 % der Posten von Frauen bekleidet</a:t>
            </a:r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In den Leitungsgremien übernehmen sie die ganze Bandbreite an Aufgaben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0B10FE3-D26F-4A95-8611-ADDAAE0D4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571912"/>
            <a:ext cx="7380000" cy="792000"/>
          </a:xfrm>
        </p:spPr>
        <p:txBody>
          <a:bodyPr/>
          <a:lstStyle/>
          <a:p>
            <a:r>
              <a:rPr lang="de-DE" dirty="0"/>
              <a:t>Exkurs: Japanische Bürgerenergie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0023294-67FB-460D-8E68-A46066E35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827" y="2190182"/>
            <a:ext cx="1816765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65223"/>
      </p:ext>
    </p:extLst>
  </p:cSld>
  <p:clrMapOvr>
    <a:masterClrMapping/>
  </p:clrMapOvr>
</p:sld>
</file>

<file path=ppt/theme/theme1.xml><?xml version="1.0" encoding="utf-8"?>
<a:theme xmlns:a="http://schemas.openxmlformats.org/drawingml/2006/main" name="LEE-NRW">
  <a:themeElements>
    <a:clrScheme name="LEE NRW PPT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FFD743"/>
      </a:accent1>
      <a:accent2>
        <a:srgbClr val="00A35D"/>
      </a:accent2>
      <a:accent3>
        <a:srgbClr val="0067B1"/>
      </a:accent3>
      <a:accent4>
        <a:srgbClr val="92999C"/>
      </a:accent4>
      <a:accent5>
        <a:srgbClr val="FFFFFF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651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31,63,107">
      <a:srgbClr val="1F3F6B"/>
    </a:custClr>
    <a:custClr name="35,72,131">
      <a:srgbClr val="234883"/>
    </a:custClr>
    <a:custClr name="29,92,165">
      <a:srgbClr val="1D5CA5"/>
    </a:custClr>
    <a:custClr name="0,103,177">
      <a:srgbClr val="0067B1"/>
    </a:custClr>
    <a:custClr name="78,128,193">
      <a:srgbClr val="4E80C1"/>
    </a:custClr>
    <a:custClr name="102,148,206">
      <a:srgbClr val="6694CE"/>
    </a:custClr>
    <a:custClr name="127,170,220">
      <a:srgbClr val="7FAADC"/>
    </a:custClr>
    <a:custClr name="43,99,53">
      <a:srgbClr val="2B6335"/>
    </a:custClr>
    <a:custClr name="30,117,57">
      <a:srgbClr val="1E7539"/>
    </a:custClr>
    <a:custClr name="33,128,62">
      <a:srgbClr val="21803E"/>
    </a:custClr>
    <a:custClr name="67,156,83">
      <a:srgbClr val="439C53"/>
    </a:custClr>
    <a:custClr name="91,165,97">
      <a:srgbClr val="5BA561"/>
    </a:custClr>
    <a:custClr name="114,176,115">
      <a:srgbClr val="72B073"/>
    </a:custClr>
    <a:custClr name="137,187,134">
      <a:srgbClr val="89BB86"/>
    </a:custClr>
    <a:custClr name="220,144,24">
      <a:srgbClr val="DC9018"/>
    </a:custClr>
    <a:custClr name="231,174,21">
      <a:srgbClr val="E7AE15"/>
    </a:custClr>
    <a:custClr name="241,203,40">
      <a:srgbClr val="F1CB28"/>
    </a:custClr>
    <a:custClr name="255,215,67">
      <a:srgbClr val="FFD743"/>
    </a:custClr>
    <a:custClr name="250,226,83">
      <a:srgbClr val="FAE253"/>
    </a:custClr>
    <a:custClr name="253,234,109">
      <a:srgbClr val="FDEA6D"/>
    </a:custClr>
    <a:custClr name="255,243,135">
      <a:srgbClr val="FFF387"/>
    </a:custClr>
  </a:custClrLst>
  <a:extLst>
    <a:ext uri="{05A4C25C-085E-4340-85A3-A5531E510DB2}">
      <thm15:themeFamily xmlns:thm15="http://schemas.microsoft.com/office/thememl/2012/main" name="Präsentation1" id="{5F5D68F5-B408-40BC-A21A-947BA52404A5}" vid="{530551C4-0E42-4388-9A92-8CEF4DF0378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LEE NRW PPT">
    <a:dk1>
      <a:sysClr val="windowText" lastClr="000000"/>
    </a:dk1>
    <a:lt1>
      <a:srgbClr val="FFFFFF"/>
    </a:lt1>
    <a:dk2>
      <a:srgbClr val="000000"/>
    </a:dk2>
    <a:lt2>
      <a:srgbClr val="FFFFFF"/>
    </a:lt2>
    <a:accent1>
      <a:srgbClr val="FFD743"/>
    </a:accent1>
    <a:accent2>
      <a:srgbClr val="00A35D"/>
    </a:accent2>
    <a:accent3>
      <a:srgbClr val="0067B1"/>
    </a:accent3>
    <a:accent4>
      <a:srgbClr val="92999C"/>
    </a:accent4>
    <a:accent5>
      <a:srgbClr val="FFFFFF"/>
    </a:accent5>
    <a:accent6>
      <a:srgbClr val="FFFFFF"/>
    </a:accent6>
    <a:hlink>
      <a:srgbClr val="000000"/>
    </a:hlink>
    <a:folHlink>
      <a:srgbClr val="000000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LEE NRW PPT">
    <a:dk1>
      <a:sysClr val="windowText" lastClr="000000"/>
    </a:dk1>
    <a:lt1>
      <a:srgbClr val="FFFFFF"/>
    </a:lt1>
    <a:dk2>
      <a:srgbClr val="000000"/>
    </a:dk2>
    <a:lt2>
      <a:srgbClr val="FFFFFF"/>
    </a:lt2>
    <a:accent1>
      <a:srgbClr val="FFD743"/>
    </a:accent1>
    <a:accent2>
      <a:srgbClr val="00A35D"/>
    </a:accent2>
    <a:accent3>
      <a:srgbClr val="0067B1"/>
    </a:accent3>
    <a:accent4>
      <a:srgbClr val="92999C"/>
    </a:accent4>
    <a:accent5>
      <a:srgbClr val="FFFFFF"/>
    </a:accent5>
    <a:accent6>
      <a:srgbClr val="FFFFFF"/>
    </a:accent6>
    <a:hlink>
      <a:srgbClr val="000000"/>
    </a:hlink>
    <a:folHlink>
      <a:srgbClr val="000000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937B0155D18F947959EADB633B14BF1" ma:contentTypeVersion="12" ma:contentTypeDescription="Ein neues Dokument erstellen." ma:contentTypeScope="" ma:versionID="b50ec6155a61987729ae0b75330c3c40">
  <xsd:schema xmlns:xsd="http://www.w3.org/2001/XMLSchema" xmlns:xs="http://www.w3.org/2001/XMLSchema" xmlns:p="http://schemas.microsoft.com/office/2006/metadata/properties" xmlns:ns2="5c2b0560-083d-46b2-b4d4-86d86929095f" xmlns:ns3="8912ff5d-5ad9-420a-b7d6-22acccfd579c" targetNamespace="http://schemas.microsoft.com/office/2006/metadata/properties" ma:root="true" ma:fieldsID="0f39532d37f829ae31cd09c624e5f793" ns2:_="" ns3:_="">
    <xsd:import namespace="5c2b0560-083d-46b2-b4d4-86d86929095f"/>
    <xsd:import namespace="8912ff5d-5ad9-420a-b7d6-22acccfd57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2b0560-083d-46b2-b4d4-86d869290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12ff5d-5ad9-420a-b7d6-22acccfd57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B24EF7-9CA1-414C-AE2D-44E87F56DF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2b0560-083d-46b2-b4d4-86d86929095f"/>
    <ds:schemaRef ds:uri="8912ff5d-5ad9-420a-b7d6-22acccfd57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D047D2-FC33-4575-9FCD-CEBF8D42AE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125A59-1316-4F19-ABEC-7B172DA2723B}">
  <ds:schemaRefs>
    <ds:schemaRef ds:uri="http://purl.org/dc/terms/"/>
    <ds:schemaRef ds:uri="http://schemas.microsoft.com/office/2006/documentManagement/types"/>
    <ds:schemaRef ds:uri="8912ff5d-5ad9-420a-b7d6-22acccfd579c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5c2b0560-083d-46b2-b4d4-86d86929095f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LEE-NRW_PowerPoint-Template</Template>
  <TotalTime>0</TotalTime>
  <Words>1097</Words>
  <Application>Microsoft Office PowerPoint</Application>
  <PresentationFormat>Breitbild</PresentationFormat>
  <Paragraphs>155</Paragraphs>
  <Slides>16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9" baseType="lpstr">
      <vt:lpstr>Arial</vt:lpstr>
      <vt:lpstr>Calibri</vt:lpstr>
      <vt:lpstr>LEE-NRW</vt:lpstr>
      <vt:lpstr>Frauen in der Bürgerenergie</vt:lpstr>
      <vt:lpstr>Bedeutung der Bürgerenergie für die Energiewende</vt:lpstr>
      <vt:lpstr>Projektstudie</vt:lpstr>
      <vt:lpstr>PowerPoint-Präsentation</vt:lpstr>
      <vt:lpstr>Zusammensetzung der BEG</vt:lpstr>
      <vt:lpstr>Frauenanteil in den Leitungsgremien (in %)</vt:lpstr>
      <vt:lpstr>Unterschiede nach Gesellschaftsform (in %)</vt:lpstr>
      <vt:lpstr>Unterschiede nach  Größe der BEG (in %)</vt:lpstr>
      <vt:lpstr>Exkurs: Japanische Bürgerenergie</vt:lpstr>
      <vt:lpstr>Arten der Mitgliedergewinnung (in %)</vt:lpstr>
      <vt:lpstr>Wahrgenommene Beteiligungshürden (in %)</vt:lpstr>
      <vt:lpstr>Hintergründe limitierend wirkender faktoren</vt:lpstr>
      <vt:lpstr>Bedeutung von  weiblichen Vorbildern</vt:lpstr>
      <vt:lpstr>Erkenntnisse aus der Praxis</vt:lpstr>
      <vt:lpstr>Fazit</vt:lpstr>
      <vt:lpstr>Dank an</vt:lpstr>
    </vt:vector>
  </TitlesOfParts>
  <Company>LEE NRW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Frauen für die Energiewende</dc:title>
  <dc:creator>Madeline Bode</dc:creator>
  <cp:lastModifiedBy>Madeline Bode</cp:lastModifiedBy>
  <cp:revision>15</cp:revision>
  <cp:lastPrinted>2021-07-09T13:52:08Z</cp:lastPrinted>
  <dcterms:created xsi:type="dcterms:W3CDTF">2021-07-08T09:21:47Z</dcterms:created>
  <dcterms:modified xsi:type="dcterms:W3CDTF">2021-07-09T13:54:48Z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0x0101001937B0155D18F947959EADB633B14BF1</vt:lpwstr>
  </property>
</Properties>
</file>